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14" r:id="rId5"/>
    <p:sldId id="4965" r:id="rId6"/>
    <p:sldId id="321" r:id="rId7"/>
    <p:sldId id="4968" r:id="rId8"/>
    <p:sldId id="326" r:id="rId9"/>
    <p:sldId id="325" r:id="rId10"/>
    <p:sldId id="329" r:id="rId11"/>
    <p:sldId id="4967" r:id="rId12"/>
    <p:sldId id="4958" r:id="rId13"/>
    <p:sldId id="4959"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kavia – den akademiska vägen" id="{B972C155-D5BF-46A7-B591-A42909CFC1FA}">
          <p14:sldIdLst>
            <p14:sldId id="314"/>
            <p14:sldId id="4965"/>
            <p14:sldId id="321"/>
            <p14:sldId id="4968"/>
            <p14:sldId id="326"/>
            <p14:sldId id="325"/>
            <p14:sldId id="329"/>
            <p14:sldId id="4967"/>
            <p14:sldId id="4958"/>
            <p14:sldId id="49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FE637-4A91-89D3-0E2B-F36C5CE1858C}" name="Joseph Borenstein" initials="JB" userId="S::joseph.borenstein@akavia.se::ef47bc8a-4b05-4025-bd6a-68de651d922c" providerId="AD"/>
  <p188:author id="{01AA3E66-A747-65EE-E2B3-FF3F60FBEE20}" name="Elin Frisk" initials="EF" userId="S::elin.frisk@akavia.se::27f7568a-3ed9-4c93-9bd8-57f09df0195f" providerId="AD"/>
  <p188:author id="{1A6E6F8C-3682-AB0D-879A-261B6E866F7F}" name="Åsa Hafmar" initials="ÅH" userId="S::asa.hafmar@akavia.se::2cdbd174-0d6c-46f8-98bb-bec21050776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6" autoAdjust="0"/>
    <p:restoredTop sz="68447" autoAdjust="0"/>
  </p:normalViewPr>
  <p:slideViewPr>
    <p:cSldViewPr snapToGrid="0">
      <p:cViewPr varScale="1">
        <p:scale>
          <a:sx n="98" d="100"/>
          <a:sy n="98" d="100"/>
        </p:scale>
        <p:origin x="108" y="13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Frisk" userId="27f7568a-3ed9-4c93-9bd8-57f09df0195f" providerId="ADAL" clId="{8C9A8B48-5F3C-42F5-94EB-7FD982185DAE}"/>
    <pc:docChg chg="modSld">
      <pc:chgData name="Elin Frisk" userId="27f7568a-3ed9-4c93-9bd8-57f09df0195f" providerId="ADAL" clId="{8C9A8B48-5F3C-42F5-94EB-7FD982185DAE}" dt="2025-03-10T12:35:00.198" v="6" actId="20577"/>
      <pc:docMkLst>
        <pc:docMk/>
      </pc:docMkLst>
      <pc:sldChg chg="modNotesTx">
        <pc:chgData name="Elin Frisk" userId="27f7568a-3ed9-4c93-9bd8-57f09df0195f" providerId="ADAL" clId="{8C9A8B48-5F3C-42F5-94EB-7FD982185DAE}" dt="2025-03-10T12:34:38.950" v="0" actId="20577"/>
        <pc:sldMkLst>
          <pc:docMk/>
          <pc:sldMk cId="2521301268" sldId="314"/>
        </pc:sldMkLst>
      </pc:sldChg>
      <pc:sldChg chg="modNotesTx">
        <pc:chgData name="Elin Frisk" userId="27f7568a-3ed9-4c93-9bd8-57f09df0195f" providerId="ADAL" clId="{8C9A8B48-5F3C-42F5-94EB-7FD982185DAE}" dt="2025-03-10T12:34:44.235" v="2" actId="20577"/>
        <pc:sldMkLst>
          <pc:docMk/>
          <pc:sldMk cId="4185823223" sldId="321"/>
        </pc:sldMkLst>
      </pc:sldChg>
      <pc:sldChg chg="modNotesTx">
        <pc:chgData name="Elin Frisk" userId="27f7568a-3ed9-4c93-9bd8-57f09df0195f" providerId="ADAL" clId="{8C9A8B48-5F3C-42F5-94EB-7FD982185DAE}" dt="2025-03-10T12:34:50.914" v="4" actId="20577"/>
        <pc:sldMkLst>
          <pc:docMk/>
          <pc:sldMk cId="1437333477" sldId="325"/>
        </pc:sldMkLst>
      </pc:sldChg>
      <pc:sldChg chg="modNotesTx">
        <pc:chgData name="Elin Frisk" userId="27f7568a-3ed9-4c93-9bd8-57f09df0195f" providerId="ADAL" clId="{8C9A8B48-5F3C-42F5-94EB-7FD982185DAE}" dt="2025-03-10T12:34:54.519" v="5" actId="20577"/>
        <pc:sldMkLst>
          <pc:docMk/>
          <pc:sldMk cId="2545605042" sldId="329"/>
        </pc:sldMkLst>
      </pc:sldChg>
      <pc:sldChg chg="modNotesTx">
        <pc:chgData name="Elin Frisk" userId="27f7568a-3ed9-4c93-9bd8-57f09df0195f" providerId="ADAL" clId="{8C9A8B48-5F3C-42F5-94EB-7FD982185DAE}" dt="2025-03-10T12:34:41.643" v="1" actId="20577"/>
        <pc:sldMkLst>
          <pc:docMk/>
          <pc:sldMk cId="773097563" sldId="4965"/>
        </pc:sldMkLst>
      </pc:sldChg>
      <pc:sldChg chg="modNotesTx">
        <pc:chgData name="Elin Frisk" userId="27f7568a-3ed9-4c93-9bd8-57f09df0195f" providerId="ADAL" clId="{8C9A8B48-5F3C-42F5-94EB-7FD982185DAE}" dt="2025-03-10T12:35:00.198" v="6" actId="20577"/>
        <pc:sldMkLst>
          <pc:docMk/>
          <pc:sldMk cId="274185481" sldId="4967"/>
        </pc:sldMkLst>
      </pc:sldChg>
      <pc:sldChg chg="modNotesTx">
        <pc:chgData name="Elin Frisk" userId="27f7568a-3ed9-4c93-9bd8-57f09df0195f" providerId="ADAL" clId="{8C9A8B48-5F3C-42F5-94EB-7FD982185DAE}" dt="2025-03-10T12:34:47.949" v="3" actId="20577"/>
        <pc:sldMkLst>
          <pc:docMk/>
          <pc:sldMk cId="1340855780" sldId="4968"/>
        </pc:sldMkLst>
      </pc:sldChg>
    </pc:docChg>
  </pc:docChgLst>
  <pc:docChgLst>
    <pc:chgData name="Åsa Hafmar" userId="2cdbd174-0d6c-46f8-98bb-bec210507760" providerId="ADAL" clId="{D15C2448-04F1-4176-B35D-5967FFDAED33}"/>
    <pc:docChg chg="undo custSel addSld delSld modSld sldOrd modSection">
      <pc:chgData name="Åsa Hafmar" userId="2cdbd174-0d6c-46f8-98bb-bec210507760" providerId="ADAL" clId="{D15C2448-04F1-4176-B35D-5967FFDAED33}" dt="2025-03-04T11:59:48.521" v="154"/>
      <pc:docMkLst>
        <pc:docMk/>
      </pc:docMkLst>
      <pc:sldChg chg="addSp delSp modSp mod">
        <pc:chgData name="Åsa Hafmar" userId="2cdbd174-0d6c-46f8-98bb-bec210507760" providerId="ADAL" clId="{D15C2448-04F1-4176-B35D-5967FFDAED33}" dt="2025-03-04T10:55:27.299" v="42" actId="21"/>
        <pc:sldMkLst>
          <pc:docMk/>
          <pc:sldMk cId="4185823223" sldId="321"/>
        </pc:sldMkLst>
        <pc:spChg chg="mod">
          <ac:chgData name="Åsa Hafmar" userId="2cdbd174-0d6c-46f8-98bb-bec210507760" providerId="ADAL" clId="{D15C2448-04F1-4176-B35D-5967FFDAED33}" dt="2025-03-04T10:41:41.681" v="5" actId="20577"/>
          <ac:spMkLst>
            <pc:docMk/>
            <pc:sldMk cId="4185823223" sldId="321"/>
            <ac:spMk id="4" creationId="{E51CAF34-9585-B21F-7EEA-E70DECB614DA}"/>
          </ac:spMkLst>
        </pc:spChg>
      </pc:sldChg>
      <pc:sldChg chg="addSp delSp modSp del mod">
        <pc:chgData name="Åsa Hafmar" userId="2cdbd174-0d6c-46f8-98bb-bec210507760" providerId="ADAL" clId="{D15C2448-04F1-4176-B35D-5967FFDAED33}" dt="2025-03-04T11:03:08.055" v="141" actId="47"/>
        <pc:sldMkLst>
          <pc:docMk/>
          <pc:sldMk cId="4221581309" sldId="322"/>
        </pc:sldMkLst>
      </pc:sldChg>
      <pc:sldChg chg="new del">
        <pc:chgData name="Åsa Hafmar" userId="2cdbd174-0d6c-46f8-98bb-bec210507760" providerId="ADAL" clId="{D15C2448-04F1-4176-B35D-5967FFDAED33}" dt="2025-03-04T10:45:05.344" v="31" actId="680"/>
        <pc:sldMkLst>
          <pc:docMk/>
          <pc:sldMk cId="1120176338" sldId="4968"/>
        </pc:sldMkLst>
      </pc:sldChg>
      <pc:sldChg chg="addSp delSp modSp new mod ord modNotesTx">
        <pc:chgData name="Åsa Hafmar" userId="2cdbd174-0d6c-46f8-98bb-bec210507760" providerId="ADAL" clId="{D15C2448-04F1-4176-B35D-5967FFDAED33}" dt="2025-03-04T11:59:48.521" v="154"/>
        <pc:sldMkLst>
          <pc:docMk/>
          <pc:sldMk cId="1340855780" sldId="4968"/>
        </pc:sldMkLst>
        <pc:spChg chg="add mod">
          <ac:chgData name="Åsa Hafmar" userId="2cdbd174-0d6c-46f8-98bb-bec210507760" providerId="ADAL" clId="{D15C2448-04F1-4176-B35D-5967FFDAED33}" dt="2025-03-04T11:03:46.072" v="148" actId="1076"/>
          <ac:spMkLst>
            <pc:docMk/>
            <pc:sldMk cId="1340855780" sldId="4968"/>
            <ac:spMk id="3" creationId="{6023EBDA-7243-E29B-4C35-617DA88B78B8}"/>
          </ac:spMkLst>
        </pc:spChg>
        <pc:spChg chg="add mod">
          <ac:chgData name="Åsa Hafmar" userId="2cdbd174-0d6c-46f8-98bb-bec210507760" providerId="ADAL" clId="{D15C2448-04F1-4176-B35D-5967FFDAED33}" dt="2025-03-04T11:03:25.989" v="142" actId="1076"/>
          <ac:spMkLst>
            <pc:docMk/>
            <pc:sldMk cId="1340855780" sldId="4968"/>
            <ac:spMk id="4" creationId="{3E3A179D-40EA-B191-99B9-FC3CC7FB90A1}"/>
          </ac:spMkLst>
        </pc:spChg>
        <pc:spChg chg="add mod">
          <ac:chgData name="Åsa Hafmar" userId="2cdbd174-0d6c-46f8-98bb-bec210507760" providerId="ADAL" clId="{D15C2448-04F1-4176-B35D-5967FFDAED33}" dt="2025-03-04T10:55:38.564" v="45" actId="207"/>
          <ac:spMkLst>
            <pc:docMk/>
            <pc:sldMk cId="1340855780" sldId="4968"/>
            <ac:spMk id="5" creationId="{7CA29E8E-E146-57A6-F53E-6FA5D4EF5EEF}"/>
          </ac:spMkLst>
        </pc:spChg>
      </pc:sldChg>
      <pc:sldChg chg="new del">
        <pc:chgData name="Åsa Hafmar" userId="2cdbd174-0d6c-46f8-98bb-bec210507760" providerId="ADAL" clId="{D15C2448-04F1-4176-B35D-5967FFDAED33}" dt="2025-03-04T10:45:18.200" v="33" actId="680"/>
        <pc:sldMkLst>
          <pc:docMk/>
          <pc:sldMk cId="2318172094" sldId="4968"/>
        </pc:sldMkLst>
      </pc:sldChg>
      <pc:sldChg chg="modSp add del mod">
        <pc:chgData name="Åsa Hafmar" userId="2cdbd174-0d6c-46f8-98bb-bec210507760" providerId="ADAL" clId="{D15C2448-04F1-4176-B35D-5967FFDAED33}" dt="2025-03-04T11:02:29.520" v="138" actId="2890"/>
        <pc:sldMkLst>
          <pc:docMk/>
          <pc:sldMk cId="1480027254" sldId="4969"/>
        </pc:sldMkLst>
      </pc:sldChg>
    </pc:docChg>
  </pc:docChgLst>
  <pc:docChgLst>
    <pc:chgData name="Åsa Hafmar" userId="2cdbd174-0d6c-46f8-98bb-bec210507760" providerId="ADAL" clId="{74F9E860-CA5B-4AE2-899B-92BFFAE4E1FF}"/>
    <pc:docChg chg="modSld">
      <pc:chgData name="Åsa Hafmar" userId="2cdbd174-0d6c-46f8-98bb-bec210507760" providerId="ADAL" clId="{74F9E860-CA5B-4AE2-899B-92BFFAE4E1FF}" dt="2025-03-11T13:10:25.487" v="0"/>
      <pc:docMkLst>
        <pc:docMk/>
      </pc:docMkLst>
      <pc:sldChg chg="modNotesTx">
        <pc:chgData name="Åsa Hafmar" userId="2cdbd174-0d6c-46f8-98bb-bec210507760" providerId="ADAL" clId="{74F9E860-CA5B-4AE2-899B-92BFFAE4E1FF}" dt="2025-03-11T13:10:25.487" v="0"/>
        <pc:sldMkLst>
          <pc:docMk/>
          <pc:sldMk cId="1340855780" sldId="49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7D67B2A-070D-48C4-BD59-AA1B5825DE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F5FDE34-0AD6-4FD3-9C1F-DBCD8EA2A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ECF13-1AE1-4A54-9EA1-8B50024528BC}" type="datetimeFigureOut">
              <a:rPr lang="sv-SE" smtClean="0"/>
              <a:t>2025-03-11</a:t>
            </a:fld>
            <a:endParaRPr lang="sv-SE"/>
          </a:p>
        </p:txBody>
      </p:sp>
      <p:sp>
        <p:nvSpPr>
          <p:cNvPr id="4" name="Platshållare för sidfot 3">
            <a:extLst>
              <a:ext uri="{FF2B5EF4-FFF2-40B4-BE49-F238E27FC236}">
                <a16:creationId xmlns:a16="http://schemas.microsoft.com/office/drawing/2014/main" id="{54AC9B3B-D600-47CA-B231-46F5F3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28106EB-72EF-4616-8F82-6768191B6A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1CC03-F26B-42B5-A357-4133A7B7C856}" type="slidenum">
              <a:rPr lang="sv-SE" smtClean="0"/>
              <a:t>‹#›</a:t>
            </a:fld>
            <a:endParaRPr lang="sv-SE"/>
          </a:p>
        </p:txBody>
      </p:sp>
    </p:spTree>
    <p:extLst>
      <p:ext uri="{BB962C8B-B14F-4D97-AF65-F5344CB8AC3E}">
        <p14:creationId xmlns:p14="http://schemas.microsoft.com/office/powerpoint/2010/main" val="79764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D878-8DA4-4C2B-BA0F-85D4D8888E39}" type="datetimeFigureOut">
              <a:rPr lang="sv-SE" smtClean="0"/>
              <a:t>2025-03-11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DED1C-63AD-4B87-B99E-74B84218A74C}" type="slidenum">
              <a:rPr lang="sv-SE" smtClean="0"/>
              <a:t>‹#›</a:t>
            </a:fld>
            <a:endParaRPr lang="sv-SE"/>
          </a:p>
        </p:txBody>
      </p:sp>
    </p:spTree>
    <p:extLst>
      <p:ext uri="{BB962C8B-B14F-4D97-AF65-F5344CB8AC3E}">
        <p14:creationId xmlns:p14="http://schemas.microsoft.com/office/powerpoint/2010/main" val="3031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1</a:t>
            </a:fld>
            <a:endParaRPr lang="sv-SE"/>
          </a:p>
        </p:txBody>
      </p:sp>
    </p:spTree>
    <p:extLst>
      <p:ext uri="{BB962C8B-B14F-4D97-AF65-F5344CB8AC3E}">
        <p14:creationId xmlns:p14="http://schemas.microsoft.com/office/powerpoint/2010/main" val="146318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EE5C4-B12F-F772-A41A-A36E873E8EE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FDD3505-7154-632C-CC27-A86F9CDC3A3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4CC698-7950-1896-3615-999A18C4E38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7C2E757-5913-1544-F0D3-259FB4E2EAA5}"/>
              </a:ext>
            </a:extLst>
          </p:cNvPr>
          <p:cNvSpPr>
            <a:spLocks noGrp="1"/>
          </p:cNvSpPr>
          <p:nvPr>
            <p:ph type="sldNum" sz="quarter" idx="5"/>
          </p:nvPr>
        </p:nvSpPr>
        <p:spPr/>
        <p:txBody>
          <a:bodyPr/>
          <a:lstStyle/>
          <a:p>
            <a:fld id="{550DED1C-63AD-4B87-B99E-74B84218A74C}" type="slidenum">
              <a:rPr lang="sv-SE" smtClean="0"/>
              <a:t>2</a:t>
            </a:fld>
            <a:endParaRPr lang="sv-SE"/>
          </a:p>
        </p:txBody>
      </p:sp>
    </p:spTree>
    <p:extLst>
      <p:ext uri="{BB962C8B-B14F-4D97-AF65-F5344CB8AC3E}">
        <p14:creationId xmlns:p14="http://schemas.microsoft.com/office/powerpoint/2010/main" val="22801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3</a:t>
            </a:fld>
            <a:endParaRPr lang="sv-SE"/>
          </a:p>
        </p:txBody>
      </p:sp>
    </p:spTree>
    <p:extLst>
      <p:ext uri="{BB962C8B-B14F-4D97-AF65-F5344CB8AC3E}">
        <p14:creationId xmlns:p14="http://schemas.microsoft.com/office/powerpoint/2010/main" val="253909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Ett medlemskap i Akavia ger dig både verktyg, nätverk och trygghet från studietiden till pensionen. Vår mission är att erbjuda våra medlemmar de främsta verktygen och det bästa nätverket så att de kan utvecklas genom hela arbetslivet. </a:t>
            </a:r>
          </a:p>
          <a:p>
            <a:pPr>
              <a:defRPr sz="1400">
                <a:solidFill>
                  <a:srgbClr val="595959"/>
                </a:solidFill>
                <a:latin typeface="Kantar Brown Light"/>
                <a:ea typeface="Kantar Brown Light"/>
                <a:cs typeface="Kantar Brown Light"/>
                <a:sym typeface="Kantar Brown Light"/>
              </a:defRPr>
            </a:pPr>
            <a:endParaRPr lang="sv-SE" dirty="0">
              <a:solidFill>
                <a:srgbClr val="000000"/>
              </a:solidFill>
              <a:latin typeface="+mn-lt"/>
              <a:ea typeface="+mn-ea"/>
              <a:cs typeface="+mn-cs"/>
              <a:sym typeface="Calibri"/>
            </a:endParaRPr>
          </a:p>
          <a:p>
            <a:pPr>
              <a:defRPr sz="1400">
                <a:solidFill>
                  <a:srgbClr val="595959"/>
                </a:solidFill>
                <a:latin typeface="Kantar Brown Light"/>
                <a:ea typeface="Kantar Brown Light"/>
                <a:cs typeface="Kantar Brown Light"/>
                <a:sym typeface="Kantar Brown Light"/>
              </a:defRPr>
            </a:pPr>
            <a:r>
              <a:rPr lang="sv-SE"/>
              <a:t>Vårt erbjuder tjänster och service av högsta klass för att våra medlemmar ska känna att de kan utveckla sitt arbetsliv och få  hjälp om och när de kört fast.</a:t>
            </a:r>
            <a:endParaRPr lang="sv-SE">
              <a:solidFill>
                <a:srgbClr val="000000"/>
              </a:solidFill>
              <a:latin typeface="+mn-lt"/>
              <a:ea typeface="+mn-ea"/>
              <a:cs typeface="+mn-cs"/>
              <a:sym typeface="Calibri"/>
            </a:endParaRP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4</a:t>
            </a:fld>
            <a:endParaRPr lang="sv-SE"/>
          </a:p>
        </p:txBody>
      </p:sp>
    </p:spTree>
    <p:extLst>
      <p:ext uri="{BB962C8B-B14F-4D97-AF65-F5344CB8AC3E}">
        <p14:creationId xmlns:p14="http://schemas.microsoft.com/office/powerpoint/2010/main" val="263947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6</a:t>
            </a:fld>
            <a:endParaRPr lang="sv-SE"/>
          </a:p>
        </p:txBody>
      </p:sp>
    </p:spTree>
    <p:extLst>
      <p:ext uri="{BB962C8B-B14F-4D97-AF65-F5344CB8AC3E}">
        <p14:creationId xmlns:p14="http://schemas.microsoft.com/office/powerpoint/2010/main" val="236827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A6A3C-3206-81DE-8A96-9BBB8BFD522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1557C1-F09C-B522-7778-7397151EF50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1261A0-90F8-C17C-9B23-4A8E3D96660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DCD1513-58B0-1E88-652C-97BC81F12868}"/>
              </a:ext>
            </a:extLst>
          </p:cNvPr>
          <p:cNvSpPr>
            <a:spLocks noGrp="1"/>
          </p:cNvSpPr>
          <p:nvPr>
            <p:ph type="sldNum" sz="quarter" idx="5"/>
          </p:nvPr>
        </p:nvSpPr>
        <p:spPr/>
        <p:txBody>
          <a:bodyPr/>
          <a:lstStyle/>
          <a:p>
            <a:fld id="{550DED1C-63AD-4B87-B99E-74B84218A74C}" type="slidenum">
              <a:rPr lang="sv-SE" smtClean="0"/>
              <a:t>7</a:t>
            </a:fld>
            <a:endParaRPr lang="sv-SE"/>
          </a:p>
        </p:txBody>
      </p:sp>
    </p:spTree>
    <p:extLst>
      <p:ext uri="{BB962C8B-B14F-4D97-AF65-F5344CB8AC3E}">
        <p14:creationId xmlns:p14="http://schemas.microsoft.com/office/powerpoint/2010/main" val="246427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2B2FD-706E-6061-0289-4336927240D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598E1F-FFF0-00D6-6008-5E102186761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610F9B5-09FB-0BA3-E913-93E542A5C13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D57EAF8-BFAC-3146-DC4D-A5CED3EA9A8D}"/>
              </a:ext>
            </a:extLst>
          </p:cNvPr>
          <p:cNvSpPr>
            <a:spLocks noGrp="1"/>
          </p:cNvSpPr>
          <p:nvPr>
            <p:ph type="sldNum" sz="quarter" idx="5"/>
          </p:nvPr>
        </p:nvSpPr>
        <p:spPr/>
        <p:txBody>
          <a:bodyPr/>
          <a:lstStyle/>
          <a:p>
            <a:fld id="{550DED1C-63AD-4B87-B99E-74B84218A74C}" type="slidenum">
              <a:rPr lang="sv-SE" smtClean="0"/>
              <a:t>8</a:t>
            </a:fld>
            <a:endParaRPr lang="sv-SE"/>
          </a:p>
        </p:txBody>
      </p:sp>
    </p:spTree>
    <p:extLst>
      <p:ext uri="{BB962C8B-B14F-4D97-AF65-F5344CB8AC3E}">
        <p14:creationId xmlns:p14="http://schemas.microsoft.com/office/powerpoint/2010/main" val="3600086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7"/>
          </a:xfrm>
        </p:spPr>
        <p:txBody>
          <a:bodyPr anchor="t" anchorCtr="0"/>
          <a:lstStyle>
            <a:lvl1pPr algn="l">
              <a:defRPr sz="5400">
                <a:solidFill>
                  <a:schemeClr val="bg1"/>
                </a:solidFill>
              </a:defRPr>
            </a:lvl1pPr>
          </a:lstStyle>
          <a:p>
            <a:r>
              <a:rPr lang="sv-SE" dirty="0"/>
              <a:t>Titel,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2524125"/>
            <a:ext cx="9007475" cy="4667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DD/MM/ÅÅÅÅ, 32pt</a:t>
            </a:r>
          </a:p>
        </p:txBody>
      </p:sp>
      <p:sp>
        <p:nvSpPr>
          <p:cNvPr id="10" name="Platshållare för text 9">
            <a:extLst>
              <a:ext uri="{FF2B5EF4-FFF2-40B4-BE49-F238E27FC236}">
                <a16:creationId xmlns:a16="http://schemas.microsoft.com/office/drawing/2014/main" id="{84676846-0C69-4C47-A06D-4E0D32AEA16F}"/>
              </a:ext>
            </a:extLst>
          </p:cNvPr>
          <p:cNvSpPr>
            <a:spLocks noGrp="1"/>
          </p:cNvSpPr>
          <p:nvPr>
            <p:ph type="body" sz="quarter" idx="10" hasCustomPrompt="1"/>
          </p:nvPr>
        </p:nvSpPr>
        <p:spPr>
          <a:xfrm>
            <a:off x="365125" y="3086100"/>
            <a:ext cx="9007475" cy="466725"/>
          </a:xfrm>
        </p:spPr>
        <p:txBody>
          <a:bodyPr/>
          <a:lstStyle>
            <a:lvl1pPr marL="0" indent="0">
              <a:buFontTx/>
              <a:buNone/>
              <a:defRPr sz="2800">
                <a:solidFill>
                  <a:schemeClr val="accent2"/>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Förnamn Efternamn, Titel, 28pt</a:t>
            </a:r>
          </a:p>
        </p:txBody>
      </p:sp>
      <p:pic>
        <p:nvPicPr>
          <p:cNvPr id="4" name="Bildobjekt 3">
            <a:extLst>
              <a:ext uri="{FF2B5EF4-FFF2-40B4-BE49-F238E27FC236}">
                <a16:creationId xmlns:a16="http://schemas.microsoft.com/office/drawing/2014/main" id="{7C42F10E-9467-F55D-AACC-80B6A37E6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527159" y="222504"/>
            <a:ext cx="2330196" cy="6412992"/>
          </a:xfrm>
          <a:prstGeom prst="rect">
            <a:avLst/>
          </a:prstGeom>
        </p:spPr>
      </p:pic>
      <p:pic>
        <p:nvPicPr>
          <p:cNvPr id="6" name="Bildobjekt 5" descr="En bild som visar text, Teckensnitt, Grafik, skärmbild&#10;&#10;Automatiskt genererad beskrivning">
            <a:extLst>
              <a:ext uri="{FF2B5EF4-FFF2-40B4-BE49-F238E27FC236}">
                <a16:creationId xmlns:a16="http://schemas.microsoft.com/office/drawing/2014/main" id="{9FA3368D-A53D-3659-33FD-D5635E996DCE}"/>
              </a:ext>
            </a:extLst>
          </p:cNvPr>
          <p:cNvPicPr>
            <a:picLocks noChangeAspect="1"/>
          </p:cNvPicPr>
          <p:nvPr userDrawn="1"/>
        </p:nvPicPr>
        <p:blipFill>
          <a:blip r:embed="rId3">
            <a:extLst>
              <a:ext uri="{28A0092B-C50C-407E-A947-70E740481C1C}">
                <a14:useLocalDpi xmlns:a14="http://schemas.microsoft.com/office/drawing/2010/main" val="0"/>
              </a:ext>
            </a:extLst>
          </a:blip>
          <a:srcRect l="55798" t="28923" r="9196" b="31951"/>
          <a:stretch/>
        </p:blipFill>
        <p:spPr>
          <a:xfrm>
            <a:off x="10018221" y="5720963"/>
            <a:ext cx="1839134" cy="675861"/>
          </a:xfrm>
          <a:prstGeom prst="rect">
            <a:avLst/>
          </a:prstGeom>
        </p:spPr>
      </p:pic>
      <p:pic>
        <p:nvPicPr>
          <p:cNvPr id="8" name="Bildobjekt 7" descr="En bild som visar text, Teckensnitt, Grafik, skärmbild&#10;&#10;Automatiskt genererad beskrivning">
            <a:extLst>
              <a:ext uri="{FF2B5EF4-FFF2-40B4-BE49-F238E27FC236}">
                <a16:creationId xmlns:a16="http://schemas.microsoft.com/office/drawing/2014/main" id="{EF9FE159-2CCA-A4F0-B6F3-21BE839D1CFD}"/>
              </a:ext>
            </a:extLst>
          </p:cNvPr>
          <p:cNvPicPr>
            <a:picLocks noChangeAspect="1"/>
          </p:cNvPicPr>
          <p:nvPr userDrawn="1"/>
        </p:nvPicPr>
        <p:blipFill>
          <a:blip r:embed="rId3">
            <a:extLst>
              <a:ext uri="{28A0092B-C50C-407E-A947-70E740481C1C}">
                <a14:useLocalDpi xmlns:a14="http://schemas.microsoft.com/office/drawing/2010/main" val="0"/>
              </a:ext>
            </a:extLst>
          </a:blip>
          <a:srcRect l="8753" t="28924" r="55647" b="28825"/>
          <a:stretch/>
        </p:blipFill>
        <p:spPr>
          <a:xfrm>
            <a:off x="7546565" y="5720963"/>
            <a:ext cx="1870351" cy="729836"/>
          </a:xfrm>
          <a:prstGeom prst="rect">
            <a:avLst/>
          </a:prstGeom>
        </p:spPr>
      </p:pic>
    </p:spTree>
    <p:extLst>
      <p:ext uri="{BB962C8B-B14F-4D97-AF65-F5344CB8AC3E}">
        <p14:creationId xmlns:p14="http://schemas.microsoft.com/office/powerpoint/2010/main" val="37393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 bild svart lo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C004DD-0159-24CD-3FA5-238FBCD85E33}"/>
              </a:ext>
            </a:extLst>
          </p:cNvPr>
          <p:cNvSpPr/>
          <p:nvPr userDrawn="1"/>
        </p:nvSpPr>
        <p:spPr>
          <a:xfrm>
            <a:off x="6792000" y="0"/>
            <a:ext cx="5400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1999" y="0"/>
            <a:ext cx="5399999" cy="6858000"/>
          </a:xfrm>
          <a:noFill/>
        </p:spPr>
        <p:txBody>
          <a:bodyPr tIns="180000"/>
          <a:lstStyle>
            <a:lvl1pPr marL="0" indent="0" algn="ctr">
              <a:buFontTx/>
              <a:buNone/>
              <a:defRPr sz="1800"/>
            </a:lvl1pPr>
          </a:lstStyle>
          <a:p>
            <a:r>
              <a:rPr lang="sv-SE" dirty="0"/>
              <a:t>Klicka på INFOGA och sedan INFOGA BILD </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651787"/>
            <a:ext cx="5730874" cy="3882239"/>
          </a:xfrm>
        </p:spPr>
        <p:txBody>
          <a:body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dirty="0"/>
              <a:t>ÅÅÅ-MM-DD</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8" name="Platshållare för text 3">
            <a:extLst>
              <a:ext uri="{FF2B5EF4-FFF2-40B4-BE49-F238E27FC236}">
                <a16:creationId xmlns:a16="http://schemas.microsoft.com/office/drawing/2014/main" id="{C7389AB7-495E-0007-B967-BE19E810F50E}"/>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49075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svart yta + bild vit lo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CC1BAC-262D-CCA4-75E5-AD6657433A2C}"/>
              </a:ext>
            </a:extLst>
          </p:cNvPr>
          <p:cNvSpPr/>
          <p:nvPr userDrawn="1"/>
        </p:nvSpPr>
        <p:spPr>
          <a:xfrm>
            <a:off x="6792000" y="0"/>
            <a:ext cx="5400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0" y="0"/>
            <a:ext cx="5400000" cy="6858000"/>
          </a:xfrm>
          <a:noFill/>
        </p:spPr>
        <p:txBody>
          <a:bodyPr tIns="180000"/>
          <a:lstStyle>
            <a:lvl1pPr marL="0" indent="0" algn="ctr">
              <a:buFontTx/>
              <a:buNone/>
              <a:defRPr sz="1800"/>
            </a:lvl1pPr>
          </a:lstStyle>
          <a:p>
            <a:r>
              <a:rPr lang="sv-SE" dirty="0"/>
              <a:t>Klicka på INFOGA och sedan INFOGA BILD </a:t>
            </a:r>
          </a:p>
        </p:txBody>
      </p:sp>
      <p:sp>
        <p:nvSpPr>
          <p:cNvPr id="6" name="Rektangel 5">
            <a:extLst>
              <a:ext uri="{FF2B5EF4-FFF2-40B4-BE49-F238E27FC236}">
                <a16:creationId xmlns:a16="http://schemas.microsoft.com/office/drawing/2014/main" id="{E4094553-021D-8FA8-4C2A-145979B64451}"/>
              </a:ext>
            </a:extLst>
          </p:cNvPr>
          <p:cNvSpPr/>
          <p:nvPr userDrawn="1"/>
        </p:nvSpPr>
        <p:spPr>
          <a:xfrm>
            <a:off x="0" y="0"/>
            <a:ext cx="6792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712890"/>
            <a:ext cx="5730874" cy="38211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dirty="0"/>
              <a:t>ÅÅÅ-MM-DD</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9" name="Platshållare för text 3">
            <a:extLst>
              <a:ext uri="{FF2B5EF4-FFF2-40B4-BE49-F238E27FC236}">
                <a16:creationId xmlns:a16="http://schemas.microsoft.com/office/drawing/2014/main" id="{09B1494F-EBB2-69E1-166A-35434210AE59}"/>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407751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svart yta + bild svart logo">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5F99BD0-7EC0-253C-97F0-D170215BE512}"/>
              </a:ext>
            </a:extLst>
          </p:cNvPr>
          <p:cNvSpPr/>
          <p:nvPr userDrawn="1"/>
        </p:nvSpPr>
        <p:spPr>
          <a:xfrm>
            <a:off x="6792000" y="0"/>
            <a:ext cx="5400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2" y="0"/>
            <a:ext cx="5399999" cy="6858000"/>
          </a:xfrm>
          <a:noFill/>
        </p:spPr>
        <p:txBody>
          <a:bodyPr tIns="180000"/>
          <a:lstStyle>
            <a:lvl1pPr marL="0" indent="0" algn="ctr">
              <a:buFontTx/>
              <a:buNone/>
              <a:defRPr sz="1800"/>
            </a:lvl1pPr>
          </a:lstStyle>
          <a:p>
            <a:r>
              <a:rPr lang="sv-SE" dirty="0"/>
              <a:t>Klicka på INFOGA och sedan INFOGA BILD </a:t>
            </a:r>
          </a:p>
        </p:txBody>
      </p:sp>
      <p:sp>
        <p:nvSpPr>
          <p:cNvPr id="7" name="Rektangel 6">
            <a:extLst>
              <a:ext uri="{FF2B5EF4-FFF2-40B4-BE49-F238E27FC236}">
                <a16:creationId xmlns:a16="http://schemas.microsoft.com/office/drawing/2014/main" id="{D747DF56-BDC1-6500-CF42-F6AC69BB83E0}"/>
              </a:ext>
            </a:extLst>
          </p:cNvPr>
          <p:cNvSpPr/>
          <p:nvPr userDrawn="1"/>
        </p:nvSpPr>
        <p:spPr>
          <a:xfrm>
            <a:off x="0" y="0"/>
            <a:ext cx="6792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bg1"/>
                </a:solidFill>
              </a:defRPr>
            </a:lvl1pPr>
          </a:lstStyle>
          <a:p>
            <a:r>
              <a:rPr lang="sv-SE" dirty="0"/>
              <a:t>Rubrik, 40pt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651787"/>
            <a:ext cx="5730874" cy="3882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dirty="0"/>
              <a:t>ÅÅÅ-MM-DD</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9" name="Platshållare för text 3">
            <a:extLst>
              <a:ext uri="{FF2B5EF4-FFF2-40B4-BE49-F238E27FC236}">
                <a16:creationId xmlns:a16="http://schemas.microsoft.com/office/drawing/2014/main" id="{CE204A47-95B0-C773-FBE9-9149D163F79B}"/>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263086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 text vit ru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651787"/>
            <a:ext cx="5730874" cy="3882239"/>
          </a:xfrm>
        </p:spPr>
        <p:txBody>
          <a:bodyPr/>
          <a:lstStyle>
            <a:lvl2pPr>
              <a:defRPr/>
            </a:lvl2pPr>
            <a:lvl3pPr>
              <a:defRPr/>
            </a:lvl3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INFOGA och sedan INFOGA BILD </a:t>
            </a:r>
          </a:p>
        </p:txBody>
      </p:sp>
    </p:spTree>
    <p:extLst>
      <p:ext uri="{BB962C8B-B14F-4D97-AF65-F5344CB8AC3E}">
        <p14:creationId xmlns:p14="http://schemas.microsoft.com/office/powerpoint/2010/main" val="2153552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 text svart y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B9E80A-0E9F-FFFC-FED5-2228BAB86D66}"/>
              </a:ext>
            </a:extLst>
          </p:cNvPr>
          <p:cNvSpPr/>
          <p:nvPr userDrawn="1"/>
        </p:nvSpPr>
        <p:spPr>
          <a:xfrm>
            <a:off x="5400000" y="0"/>
            <a:ext cx="6792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651787"/>
            <a:ext cx="5730874" cy="3882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INFOGA och sedan INFOGA BILD </a:t>
            </a:r>
          </a:p>
        </p:txBody>
      </p:sp>
      <p:sp>
        <p:nvSpPr>
          <p:cNvPr id="5" name="Platshållare för text 3">
            <a:extLst>
              <a:ext uri="{FF2B5EF4-FFF2-40B4-BE49-F238E27FC236}">
                <a16:creationId xmlns:a16="http://schemas.microsoft.com/office/drawing/2014/main" id="{2FEA79B8-D728-BC2C-87F7-E7330185C578}"/>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21396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två spalt + helbild vit lo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53C20A9-F343-79DD-22F5-CEEFF1B24DF5}"/>
              </a:ext>
            </a:extLst>
          </p:cNvPr>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tIns="180000"/>
          <a:lstStyle>
            <a:lvl1pPr marL="0" indent="0" algn="ctr">
              <a:buFontTx/>
              <a:buNone/>
              <a:defRPr sz="1800">
                <a:solidFill>
                  <a:schemeClr val="bg1"/>
                </a:solidFill>
              </a:defRPr>
            </a:lvl1pPr>
          </a:lstStyle>
          <a:p>
            <a:r>
              <a:rPr lang="sv-SE" dirty="0"/>
              <a:t>Klicka på INFOGA och sedan INFOGA BILD </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651787"/>
            <a:ext cx="5544000" cy="3882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651787"/>
            <a:ext cx="5544000" cy="3882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a:p>
            <a:pPr lvl="4"/>
            <a:endParaRPr lang="sv-SE" dirty="0"/>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dirty="0"/>
              <a:t>ÅÅÅ-MM-DD</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8" name="Platshållare för text 3">
            <a:extLst>
              <a:ext uri="{FF2B5EF4-FFF2-40B4-BE49-F238E27FC236}">
                <a16:creationId xmlns:a16="http://schemas.microsoft.com/office/drawing/2014/main" id="{5DC88B86-B954-75B5-BC8F-1C6803027DF4}"/>
              </a:ext>
            </a:extLst>
          </p:cNvPr>
          <p:cNvSpPr>
            <a:spLocks noGrp="1"/>
          </p:cNvSpPr>
          <p:nvPr>
            <p:ph type="body" sz="quarter" idx="23"/>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25884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två spalt + helbild svart log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BFC5E67-EA32-B8EE-9F40-395765911F1C}"/>
              </a:ext>
            </a:extLst>
          </p:cNvPr>
          <p:cNvSpPr/>
          <p:nvPr userDrawn="1"/>
        </p:nvSpPr>
        <p:spPr>
          <a:xfrm>
            <a:off x="-1200" y="0"/>
            <a:ext cx="121932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tIns="180000"/>
          <a:lstStyle>
            <a:lvl1pPr marL="0" indent="0" algn="ctr">
              <a:buFontTx/>
              <a:buNone/>
              <a:defRPr sz="1800">
                <a:solidFill>
                  <a:schemeClr val="bg1"/>
                </a:solidFill>
              </a:defRPr>
            </a:lvl1pPr>
          </a:lstStyle>
          <a:p>
            <a:r>
              <a:rPr lang="sv-SE" dirty="0"/>
              <a:t>Klicka på INFOGA och sedan INFOGA BILD </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651787"/>
            <a:ext cx="5544000" cy="38822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651787"/>
            <a:ext cx="5544000" cy="38822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a:p>
            <a:pPr lvl="4"/>
            <a:endParaRPr lang="sv-SE" dirty="0"/>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5" name="Platshållare för text 3">
            <a:extLst>
              <a:ext uri="{FF2B5EF4-FFF2-40B4-BE49-F238E27FC236}">
                <a16:creationId xmlns:a16="http://schemas.microsoft.com/office/drawing/2014/main" id="{D839318F-A10B-F17F-F08A-FC08C63D6121}"/>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80992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två spalt + vit bakgrun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651787"/>
            <a:ext cx="5544000" cy="3882239"/>
          </a:xfrm>
        </p:spPr>
        <p:txBody>
          <a:body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651787"/>
            <a:ext cx="5544000" cy="3882239"/>
          </a:xfrm>
        </p:spPr>
        <p:txBody>
          <a:body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a:p>
            <a:pPr lvl="4"/>
            <a:endParaRPr lang="sv-SE" dirty="0"/>
          </a:p>
        </p:txBody>
      </p:sp>
    </p:spTree>
    <p:extLst>
      <p:ext uri="{BB962C8B-B14F-4D97-AF65-F5344CB8AC3E}">
        <p14:creationId xmlns:p14="http://schemas.microsoft.com/office/powerpoint/2010/main" val="588759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två spalt + svart bakgrun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651787"/>
            <a:ext cx="5544000" cy="3882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651787"/>
            <a:ext cx="5544000" cy="3882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a:p>
            <a:pPr lvl="4"/>
            <a:endParaRPr lang="sv-SE" dirty="0"/>
          </a:p>
        </p:txBody>
      </p:sp>
      <p:sp>
        <p:nvSpPr>
          <p:cNvPr id="5" name="Platshållare för text 3">
            <a:extLst>
              <a:ext uri="{FF2B5EF4-FFF2-40B4-BE49-F238E27FC236}">
                <a16:creationId xmlns:a16="http://schemas.microsoft.com/office/drawing/2014/main" id="{D2DAD3ED-A278-B152-35D3-09F505F3B91E}"/>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2258766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 diagram svart logo">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543998"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ÅÅÅ-MM-DD</a:t>
            </a:r>
          </a:p>
          <a:p>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a:xfrm>
            <a:off x="365122" y="1651787"/>
            <a:ext cx="5544000" cy="3882239"/>
          </a:xfrm>
        </p:spPr>
        <p:txBody>
          <a:body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5"/>
            <a:ext cx="5129863" cy="4540251"/>
          </a:xfrm>
        </p:spPr>
        <p:txBody>
          <a:bodyPr/>
          <a:lstStyle>
            <a:lvl1pPr marL="0" indent="0" algn="ctr">
              <a:buFontTx/>
              <a:buNone/>
              <a:defRPr sz="1800"/>
            </a:lvl1pPr>
          </a:lstStyle>
          <a:p>
            <a:r>
              <a:rPr lang="sv-SE"/>
              <a:t>Klicka på ikonen för att lägga till ett diagram</a:t>
            </a:r>
            <a:endParaRPr lang="sv-SE" dirty="0"/>
          </a:p>
        </p:txBody>
      </p:sp>
      <p:sp>
        <p:nvSpPr>
          <p:cNvPr id="4" name="Platshållare för text 3">
            <a:extLst>
              <a:ext uri="{FF2B5EF4-FFF2-40B4-BE49-F238E27FC236}">
                <a16:creationId xmlns:a16="http://schemas.microsoft.com/office/drawing/2014/main" id="{C3A46438-87F7-FA6F-42FC-7E6F8A73A4D6}"/>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258462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Ref idx="1001">
        <a:schemeClr val="bg1"/>
      </p:bgRef>
    </p:bg>
    <p:spTree>
      <p:nvGrpSpPr>
        <p:cNvPr id="1" name=""/>
        <p:cNvGrpSpPr/>
        <p:nvPr/>
      </p:nvGrpSpPr>
      <p:grpSpPr>
        <a:xfrm>
          <a:off x="0" y="0"/>
          <a:ext cx="0" cy="0"/>
          <a:chOff x="0" y="0"/>
          <a:chExt cx="0" cy="0"/>
        </a:xfrm>
      </p:grpSpPr>
      <p:sp>
        <p:nvSpPr>
          <p:cNvPr id="6" name="Platshållare för bild 25">
            <a:extLst>
              <a:ext uri="{FF2B5EF4-FFF2-40B4-BE49-F238E27FC236}">
                <a16:creationId xmlns:a16="http://schemas.microsoft.com/office/drawing/2014/main" id="{D8B3D695-E267-47AB-842E-D6E101AF6C69}"/>
              </a:ext>
            </a:extLst>
          </p:cNvPr>
          <p:cNvSpPr>
            <a:spLocks noGrp="1"/>
          </p:cNvSpPr>
          <p:nvPr>
            <p:ph type="pic" sz="quarter" idx="13" hasCustomPrompt="1"/>
          </p:nvPr>
        </p:nvSpPr>
        <p:spPr>
          <a:xfrm>
            <a:off x="0" y="0"/>
            <a:ext cx="12192000" cy="6858000"/>
          </a:xfrm>
          <a:noFill/>
        </p:spPr>
        <p:txBody>
          <a:bodyPr tIns="180000"/>
          <a:lstStyle>
            <a:lvl1pPr marL="0" indent="0" algn="ctr">
              <a:buFontTx/>
              <a:buNone/>
              <a:defRPr sz="1800"/>
            </a:lvl1pPr>
          </a:lstStyle>
          <a:p>
            <a:r>
              <a:rPr lang="sv-SE" dirty="0"/>
              <a:t>Klicka på INFOGA och sedan INFOGA BILD </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65125" y="407201"/>
            <a:ext cx="11461750" cy="604837"/>
          </a:xfrm>
        </p:spPr>
        <p:txBody>
          <a:bodyPr/>
          <a:lstStyle>
            <a:lvl1pPr>
              <a:defRPr>
                <a:solidFill>
                  <a:schemeClr val="tx1"/>
                </a:solidFill>
              </a:defRPr>
            </a:lvl1pPr>
          </a:lstStyle>
          <a:p>
            <a:r>
              <a:rPr lang="sv-SE" dirty="0"/>
              <a:t>Rubrik, 40pt</a:t>
            </a:r>
          </a:p>
        </p:txBody>
      </p:sp>
      <p:sp>
        <p:nvSpPr>
          <p:cNvPr id="10" name="Platshållare för text 9">
            <a:extLst>
              <a:ext uri="{FF2B5EF4-FFF2-40B4-BE49-F238E27FC236}">
                <a16:creationId xmlns:a16="http://schemas.microsoft.com/office/drawing/2014/main" id="{10605553-3107-4BBE-8DFC-921D00FDE304}"/>
              </a:ext>
            </a:extLst>
          </p:cNvPr>
          <p:cNvSpPr>
            <a:spLocks noGrp="1"/>
          </p:cNvSpPr>
          <p:nvPr>
            <p:ph type="body" sz="quarter" idx="10" hasCustomPrompt="1"/>
          </p:nvPr>
        </p:nvSpPr>
        <p:spPr>
          <a:xfrm>
            <a:off x="365125" y="1082675"/>
            <a:ext cx="11461750" cy="428073"/>
          </a:xfrm>
        </p:spPr>
        <p:txBody>
          <a:bodyPr/>
          <a:lstStyle>
            <a:lvl1pPr marL="0" indent="0">
              <a:buFontTx/>
              <a:buNone/>
              <a:defRPr sz="2800">
                <a:solidFill>
                  <a:schemeClr val="tx2"/>
                </a:solidFill>
              </a:defRPr>
            </a:lvl1pPr>
          </a:lstStyle>
          <a:p>
            <a:pPr lvl="0"/>
            <a:r>
              <a:rPr lang="sv-SE" dirty="0"/>
              <a:t>Datum, 28pt</a:t>
            </a:r>
          </a:p>
        </p:txBody>
      </p:sp>
      <p:sp>
        <p:nvSpPr>
          <p:cNvPr id="12" name="Platshållare för text 11">
            <a:extLst>
              <a:ext uri="{FF2B5EF4-FFF2-40B4-BE49-F238E27FC236}">
                <a16:creationId xmlns:a16="http://schemas.microsoft.com/office/drawing/2014/main" id="{C28D05C4-448F-40E7-B1E0-3A13FD414AE2}"/>
              </a:ext>
            </a:extLst>
          </p:cNvPr>
          <p:cNvSpPr>
            <a:spLocks noGrp="1"/>
          </p:cNvSpPr>
          <p:nvPr>
            <p:ph type="body" sz="quarter" idx="11" hasCustomPrompt="1"/>
          </p:nvPr>
        </p:nvSpPr>
        <p:spPr>
          <a:xfrm>
            <a:off x="359999" y="1990726"/>
            <a:ext cx="5736001" cy="37314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a:p>
            <a:pPr lvl="4"/>
            <a:endParaRPr lang="sv-SE" dirty="0"/>
          </a:p>
        </p:txBody>
      </p:sp>
      <p:sp>
        <p:nvSpPr>
          <p:cNvPr id="4" name="Platshållare för text 3">
            <a:extLst>
              <a:ext uri="{FF2B5EF4-FFF2-40B4-BE49-F238E27FC236}">
                <a16:creationId xmlns:a16="http://schemas.microsoft.com/office/drawing/2014/main" id="{6049A6AC-63DC-C204-257E-34D6E527C7AB}"/>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17175501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 diagram vit logo">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365125" y="407201"/>
            <a:ext cx="5543998"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bwMode="white"/>
        <p:txBody>
          <a:bodyPr/>
          <a:lstStyle>
            <a:lvl1pPr>
              <a:defRPr>
                <a:solidFill>
                  <a:schemeClr val="tx1"/>
                </a:solidFill>
              </a:defRPr>
            </a:lvl1pPr>
          </a:lstStyle>
          <a:p>
            <a:r>
              <a:rPr lang="sv-SE" dirty="0"/>
              <a:t>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bwMode="white"/>
        <p:txBody>
          <a:bodyPr/>
          <a:lstStyle>
            <a:lvl1pPr>
              <a:defRPr>
                <a:solidFill>
                  <a:schemeClr val="tx1"/>
                </a:solidFill>
              </a:defRPr>
            </a:lvl1p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bwMode="white"/>
        <p:txBody>
          <a:bodyPr/>
          <a:lstStyle>
            <a:lvl1pPr>
              <a:defRPr>
                <a:solidFill>
                  <a:schemeClr val="tx1"/>
                </a:solidFill>
              </a:defRPr>
            </a:lvl1p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bwMode="white">
          <a:xfrm>
            <a:off x="365122" y="1651787"/>
            <a:ext cx="5544000" cy="38822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6"/>
            <a:ext cx="5129863" cy="4540250"/>
          </a:xfrm>
        </p:spPr>
        <p:txBody>
          <a:bodyPr/>
          <a:lstStyle>
            <a:lvl1pPr marL="0" indent="0" algn="ctr">
              <a:buFontTx/>
              <a:buNone/>
              <a:defRPr sz="1800"/>
            </a:lvl1pPr>
          </a:lstStyle>
          <a:p>
            <a:r>
              <a:rPr lang="sv-SE"/>
              <a:t>Klicka på ikonen för att lägga till ett diagram</a:t>
            </a:r>
            <a:endParaRPr lang="sv-SE" dirty="0"/>
          </a:p>
        </p:txBody>
      </p:sp>
      <p:sp>
        <p:nvSpPr>
          <p:cNvPr id="3" name="Platshållare för text 3">
            <a:extLst>
              <a:ext uri="{FF2B5EF4-FFF2-40B4-BE49-F238E27FC236}">
                <a16:creationId xmlns:a16="http://schemas.microsoft.com/office/drawing/2014/main" id="{BB62DD9C-C3D9-F128-008B-98B3BA80EE03}"/>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768332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hel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651788"/>
            <a:ext cx="11463713" cy="3882238"/>
          </a:xfrm>
        </p:spPr>
        <p:txBody>
          <a:body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Tree>
    <p:extLst>
      <p:ext uri="{BB962C8B-B14F-4D97-AF65-F5344CB8AC3E}">
        <p14:creationId xmlns:p14="http://schemas.microsoft.com/office/powerpoint/2010/main" val="4268311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hel sida + svart bakgrun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651788"/>
            <a:ext cx="11463713" cy="3882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5" name="Platshållare för text 3">
            <a:extLst>
              <a:ext uri="{FF2B5EF4-FFF2-40B4-BE49-F238E27FC236}">
                <a16:creationId xmlns:a16="http://schemas.microsoft.com/office/drawing/2014/main" id="{C60711C0-7818-15DC-2A25-506940E2BE52}"/>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16244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vit platta + helbild vit log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F83CFD5-F905-4087-19E0-822ED73E8AC9}"/>
              </a:ext>
            </a:extLst>
          </p:cNvPr>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lIns="6372000" tIns="0" rIns="0" anchor="ctr" anchorCtr="0"/>
          <a:lstStyle>
            <a:lvl1pPr marL="0" indent="0" algn="ctr">
              <a:buFontTx/>
              <a:buNone/>
              <a:defRPr sz="1800">
                <a:solidFill>
                  <a:schemeClr val="tx1"/>
                </a:solidFill>
              </a:defRPr>
            </a:lvl1pPr>
          </a:lstStyle>
          <a:p>
            <a:r>
              <a:rPr lang="sv-SE" dirty="0"/>
              <a:t>Klicka på INFOGA och sedan INFOGA BILD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bg1"/>
          </a:solidFill>
        </p:spPr>
        <p:txBody>
          <a:bodyPr lIns="360000" tIns="162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717549" y="673901"/>
            <a:ext cx="5378451" cy="504825"/>
          </a:xfrm>
        </p:spPr>
        <p:txBody>
          <a:bodyPr/>
          <a:lstStyle>
            <a:lvl1pPr>
              <a:defRPr>
                <a:solidFill>
                  <a:schemeClr val="tx1"/>
                </a:solidFill>
              </a:defRPr>
            </a:lvl1pPr>
          </a:lstStyle>
          <a:p>
            <a:r>
              <a:rPr lang="sv-SE" dirty="0"/>
              <a:t>Rubrik, 40pt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ÅÅÅÅ-MM-DD</a:t>
            </a:r>
          </a:p>
          <a:p>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5" name="Platshållare för text 3">
            <a:extLst>
              <a:ext uri="{FF2B5EF4-FFF2-40B4-BE49-F238E27FC236}">
                <a16:creationId xmlns:a16="http://schemas.microsoft.com/office/drawing/2014/main" id="{A3CA557B-E1B4-852B-E63E-B23D777E5BBD}"/>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2641509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vit platta + helbild svart logo">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58B279F-4964-EC66-0CF5-C6FC496A066D}"/>
              </a:ext>
            </a:extLst>
          </p:cNvPr>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lIns="6372000" tIns="0" rIns="0" anchor="ctr" anchorCtr="0"/>
          <a:lstStyle>
            <a:lvl1pPr marL="0" indent="0" algn="ctr">
              <a:buFontTx/>
              <a:buNone/>
              <a:defRPr sz="1800">
                <a:solidFill>
                  <a:schemeClr val="tx1"/>
                </a:solidFill>
              </a:defRPr>
            </a:lvl1pPr>
          </a:lstStyle>
          <a:p>
            <a:r>
              <a:rPr lang="sv-SE" dirty="0"/>
              <a:t>Klicka på INFOGA och sedan INFOGA BILD </a:t>
            </a:r>
          </a:p>
          <a:p>
            <a:endParaRPr lang="sv-SE" dirty="0"/>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bg1"/>
          </a:solidFill>
        </p:spPr>
        <p:txBody>
          <a:bodyPr lIns="360000" tIns="162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717549" y="673901"/>
            <a:ext cx="5378451" cy="504825"/>
          </a:xfrm>
        </p:spPr>
        <p:txBody>
          <a:bodyPr/>
          <a:lstStyle>
            <a:lvl1pPr>
              <a:defRPr>
                <a:solidFill>
                  <a:schemeClr val="tx1"/>
                </a:solidFill>
              </a:defRPr>
            </a:lvl1pPr>
          </a:lstStyle>
          <a:p>
            <a:r>
              <a:rPr lang="sv-SE" dirty="0"/>
              <a:t>Rubrik, 40pt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ÅÅÅÅ-MM-DD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3" name="Bildobjekt 2">
            <a:extLst>
              <a:ext uri="{FF2B5EF4-FFF2-40B4-BE49-F238E27FC236}">
                <a16:creationId xmlns:a16="http://schemas.microsoft.com/office/drawing/2014/main" id="{7FEBC8D3-309B-86EC-0942-0AA03E0EAF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0701842" y="6017989"/>
            <a:ext cx="1379686" cy="720000"/>
          </a:xfrm>
          <a:prstGeom prst="rect">
            <a:avLst/>
          </a:prstGeom>
        </p:spPr>
      </p:pic>
      <p:pic>
        <p:nvPicPr>
          <p:cNvPr id="4" name="Bildobjekt 3">
            <a:extLst>
              <a:ext uri="{FF2B5EF4-FFF2-40B4-BE49-F238E27FC236}">
                <a16:creationId xmlns:a16="http://schemas.microsoft.com/office/drawing/2014/main" id="{D6C8881B-A22A-01B6-D244-2A4027AE06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09544" y="6020064"/>
            <a:ext cx="1379686" cy="720000"/>
          </a:xfrm>
          <a:prstGeom prst="rect">
            <a:avLst/>
          </a:prstGeom>
        </p:spPr>
      </p:pic>
    </p:spTree>
    <p:extLst>
      <p:ext uri="{BB962C8B-B14F-4D97-AF65-F5344CB8AC3E}">
        <p14:creationId xmlns:p14="http://schemas.microsoft.com/office/powerpoint/2010/main" val="2617067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 svart platta + helbild svart log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6E8998-3B08-9EC5-F1BD-C9BF2D8C9CC4}"/>
              </a:ext>
            </a:extLst>
          </p:cNvPr>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lIns="6372000" tIns="0" rIns="0" anchor="ctr" anchorCtr="0"/>
          <a:lstStyle>
            <a:lvl1pPr marL="0" indent="0" algn="ctr">
              <a:buFontTx/>
              <a:buNone/>
              <a:defRPr sz="1800">
                <a:solidFill>
                  <a:schemeClr val="tx1"/>
                </a:solidFill>
              </a:defRPr>
            </a:lvl1pPr>
          </a:lstStyle>
          <a:p>
            <a:r>
              <a:rPr lang="sv-SE" dirty="0"/>
              <a:t>Klicka på INFOGA och sedan INFOGA BILD</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tx1"/>
          </a:solidFill>
        </p:spPr>
        <p:txBody>
          <a:bodyPr lIns="360000" tIns="162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717549" y="673901"/>
            <a:ext cx="5378451" cy="504825"/>
          </a:xfrm>
        </p:spPr>
        <p:txBody>
          <a:bodyPr/>
          <a:lstStyle>
            <a:lvl1pPr>
              <a:defRPr>
                <a:solidFill>
                  <a:schemeClr val="bg1"/>
                </a:solidFill>
              </a:defRPr>
            </a:lvl1pPr>
          </a:lstStyle>
          <a:p>
            <a:r>
              <a:rPr lang="sv-SE" dirty="0"/>
              <a:t>Rubrik, 40pt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tx1"/>
                </a:solidFill>
              </a:defRPr>
            </a:lvl1pPr>
          </a:lstStyle>
          <a:p>
            <a:r>
              <a:rPr lang="sv-SE" dirty="0"/>
              <a:t>ÅÅÅÅ-MM-DD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tx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tx1"/>
                </a:solidFill>
              </a:defRPr>
            </a:lvl1pPr>
          </a:lstStyle>
          <a:p>
            <a:fld id="{AE086683-F536-42AB-ABBC-F4803DFE8DBC}" type="slidenum">
              <a:rPr lang="sv-SE" smtClean="0"/>
              <a:pPr/>
              <a:t>‹#›</a:t>
            </a:fld>
            <a:endParaRPr lang="sv-SE" dirty="0"/>
          </a:p>
        </p:txBody>
      </p:sp>
      <p:pic>
        <p:nvPicPr>
          <p:cNvPr id="3" name="Bildobjekt 2">
            <a:extLst>
              <a:ext uri="{FF2B5EF4-FFF2-40B4-BE49-F238E27FC236}">
                <a16:creationId xmlns:a16="http://schemas.microsoft.com/office/drawing/2014/main" id="{45F6D113-9EF5-20B1-0B93-6C72DC820E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09544" y="6020064"/>
            <a:ext cx="1379686" cy="720000"/>
          </a:xfrm>
          <a:prstGeom prst="rect">
            <a:avLst/>
          </a:prstGeom>
        </p:spPr>
      </p:pic>
    </p:spTree>
    <p:extLst>
      <p:ext uri="{BB962C8B-B14F-4D97-AF65-F5344CB8AC3E}">
        <p14:creationId xmlns:p14="http://schemas.microsoft.com/office/powerpoint/2010/main" val="128650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svart platta + helbild vit logo">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1114C7E-E440-820F-C9DF-174548FD1EB4}"/>
              </a:ext>
            </a:extLst>
          </p:cNvPr>
          <p:cNvSpPr/>
          <p:nvPr userDrawn="1"/>
        </p:nvSpPr>
        <p:spPr>
          <a:xfrm>
            <a:off x="-1200" y="0"/>
            <a:ext cx="121932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lIns="6372000" tIns="0" rIns="0" anchor="ctr" anchorCtr="0"/>
          <a:lstStyle>
            <a:lvl1pPr marL="0" indent="0" algn="ctr">
              <a:buFontTx/>
              <a:buNone/>
              <a:defRPr sz="18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dirty="0"/>
              <a:t> Klicka på INFOGA och sedan INFOGA BILD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tx1"/>
          </a:solidFill>
        </p:spPr>
        <p:txBody>
          <a:bodyPr lIns="360000" tIns="162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717549" y="673901"/>
            <a:ext cx="5378451" cy="504825"/>
          </a:xfrm>
        </p:spPr>
        <p:txBody>
          <a:bodyPr/>
          <a:lstStyle>
            <a:lvl1pPr>
              <a:defRPr>
                <a:solidFill>
                  <a:schemeClr val="bg1"/>
                </a:solidFill>
              </a:defRPr>
            </a:lvl1pPr>
          </a:lstStyle>
          <a:p>
            <a:r>
              <a:rPr lang="sv-SE" dirty="0"/>
              <a:t>Rubrik, 40pt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tx1"/>
                </a:solidFill>
              </a:defRPr>
            </a:lvl1pPr>
          </a:lstStyle>
          <a:p>
            <a:r>
              <a:rPr lang="sv-SE" dirty="0"/>
              <a:t>ÅÅÅÅ-MM-DD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tx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5" name="Platshållare för text 3">
            <a:extLst>
              <a:ext uri="{FF2B5EF4-FFF2-40B4-BE49-F238E27FC236}">
                <a16:creationId xmlns:a16="http://schemas.microsoft.com/office/drawing/2014/main" id="{BCF04E22-B91E-DF9D-3C47-E049D22E7AAC}"/>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342783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xt smal platta + helbild vit logo">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F031484-3911-9CA4-DACD-65F60ECEFCFB}"/>
              </a:ext>
            </a:extLst>
          </p:cNvPr>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lIns="6372000" tIns="0" rIns="0" anchor="ctr" anchorCtr="0"/>
          <a:lstStyle>
            <a:lvl1pPr marL="0" indent="0" algn="ctr">
              <a:buFontTx/>
              <a:buNone/>
              <a:defRPr sz="1800">
                <a:solidFill>
                  <a:schemeClr val="tx1"/>
                </a:solidFill>
              </a:defRPr>
            </a:lvl1pPr>
          </a:lstStyle>
          <a:p>
            <a:r>
              <a:rPr lang="sv-SE" dirty="0"/>
              <a:t>Klicka på INFOGA och </a:t>
            </a:r>
            <a:br>
              <a:rPr lang="sv-SE" dirty="0"/>
            </a:br>
            <a:r>
              <a:rPr lang="sv-SE" dirty="0"/>
              <a:t>sedan INFOGA BILD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ÅÅÅÅ-MM-DD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10" name="Platshållare för text 9">
            <a:extLst>
              <a:ext uri="{FF2B5EF4-FFF2-40B4-BE49-F238E27FC236}">
                <a16:creationId xmlns:a16="http://schemas.microsoft.com/office/drawing/2014/main" id="{4B791C81-73F4-88C0-3D4D-B5FE56B27D2E}"/>
              </a:ext>
            </a:extLst>
          </p:cNvPr>
          <p:cNvSpPr>
            <a:spLocks noGrp="1"/>
          </p:cNvSpPr>
          <p:nvPr>
            <p:ph type="body" sz="quarter" idx="27" hasCustomPrompt="1"/>
          </p:nvPr>
        </p:nvSpPr>
        <p:spPr>
          <a:xfrm>
            <a:off x="0" y="2812774"/>
            <a:ext cx="7629801" cy="2907855"/>
          </a:xfrm>
          <a:solidFill>
            <a:schemeClr val="bg1"/>
          </a:solidFill>
        </p:spPr>
        <p:txBody>
          <a:bodyPr lIns="360000" tIns="360000" rIns="360000" bIns="360000"/>
          <a:lstStyle>
            <a:lvl1pPr marL="0" indent="0">
              <a:buNone/>
              <a:defRPr sz="2400"/>
            </a:lvl1pPr>
          </a:lstStyle>
          <a:p>
            <a:pPr lvl="0"/>
            <a:r>
              <a:rPr lang="sv-SE" dirty="0"/>
              <a:t>Text, 24pt</a:t>
            </a:r>
          </a:p>
        </p:txBody>
      </p:sp>
      <p:sp>
        <p:nvSpPr>
          <p:cNvPr id="4" name="Platshållare för text 3">
            <a:extLst>
              <a:ext uri="{FF2B5EF4-FFF2-40B4-BE49-F238E27FC236}">
                <a16:creationId xmlns:a16="http://schemas.microsoft.com/office/drawing/2014/main" id="{64ACF925-52E7-5E07-553F-EF3BB490BC01}"/>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805979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smal platta + helbild svart logo">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6A7196F-7E65-4FFB-DDC9-58409FC7BC42}"/>
              </a:ext>
            </a:extLst>
          </p:cNvPr>
          <p:cNvSpPr/>
          <p:nvPr userDrawn="1"/>
        </p:nvSpPr>
        <p:spPr>
          <a:xfrm>
            <a:off x="-1200" y="0"/>
            <a:ext cx="121932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noFill/>
        </p:spPr>
        <p:txBody>
          <a:bodyPr lIns="6372000" tIns="0" rIns="0" anchor="ctr" anchorCtr="0"/>
          <a:lstStyle>
            <a:lvl1pPr marL="0" indent="0" algn="ctr">
              <a:buFontTx/>
              <a:buNone/>
              <a:defRPr sz="1800">
                <a:solidFill>
                  <a:schemeClr val="tx1"/>
                </a:solidFill>
              </a:defRPr>
            </a:lvl1pPr>
          </a:lstStyle>
          <a:p>
            <a:r>
              <a:rPr lang="sv-SE" dirty="0"/>
              <a:t>Klicka på INFOGA och</a:t>
            </a:r>
            <a:br>
              <a:rPr lang="sv-SE" dirty="0"/>
            </a:br>
            <a:r>
              <a:rPr lang="sv-SE" dirty="0"/>
              <a:t>sedan INFOGA BILD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ÅÅÅÅ-MM-DD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10" name="Platshållare för text 9">
            <a:extLst>
              <a:ext uri="{FF2B5EF4-FFF2-40B4-BE49-F238E27FC236}">
                <a16:creationId xmlns:a16="http://schemas.microsoft.com/office/drawing/2014/main" id="{4B791C81-73F4-88C0-3D4D-B5FE56B27D2E}"/>
              </a:ext>
            </a:extLst>
          </p:cNvPr>
          <p:cNvSpPr>
            <a:spLocks noGrp="1"/>
          </p:cNvSpPr>
          <p:nvPr>
            <p:ph type="body" sz="quarter" idx="27" hasCustomPrompt="1"/>
          </p:nvPr>
        </p:nvSpPr>
        <p:spPr>
          <a:xfrm>
            <a:off x="0" y="2812774"/>
            <a:ext cx="7629801" cy="2907855"/>
          </a:xfrm>
          <a:solidFill>
            <a:schemeClr val="bg1"/>
          </a:solidFill>
        </p:spPr>
        <p:txBody>
          <a:bodyPr lIns="360000" tIns="360000" rIns="360000" bIns="360000"/>
          <a:lstStyle>
            <a:lvl1pPr marL="0" indent="0">
              <a:buNone/>
              <a:defRPr sz="2400"/>
            </a:lvl1pPr>
          </a:lstStyle>
          <a:p>
            <a:pPr lvl="0"/>
            <a:r>
              <a:rPr lang="sv-SE" dirty="0"/>
              <a:t>Text, 24pt</a:t>
            </a:r>
          </a:p>
        </p:txBody>
      </p:sp>
      <p:sp>
        <p:nvSpPr>
          <p:cNvPr id="4" name="Platshållare för text 3">
            <a:extLst>
              <a:ext uri="{FF2B5EF4-FFF2-40B4-BE49-F238E27FC236}">
                <a16:creationId xmlns:a16="http://schemas.microsoft.com/office/drawing/2014/main" id="{8D7DB417-2F34-69AC-1EE5-AD6813CCF074}"/>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249250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B844C128-2308-1292-E2BD-8FFF972E038C}"/>
              </a:ext>
            </a:extLst>
          </p:cNvPr>
          <p:cNvSpPr txBox="1"/>
          <p:nvPr userDrawn="1"/>
        </p:nvSpPr>
        <p:spPr>
          <a:xfrm>
            <a:off x="544028" y="899913"/>
            <a:ext cx="1662176" cy="2400657"/>
          </a:xfrm>
          <a:prstGeom prst="rect">
            <a:avLst/>
          </a:prstGeom>
          <a:noFill/>
        </p:spPr>
        <p:txBody>
          <a:bodyPr wrap="square" anchor="ctr">
            <a:spAutoFit/>
          </a:bodyPr>
          <a:lstStyle/>
          <a:p>
            <a:pPr algn="ctr"/>
            <a:r>
              <a:rPr lang="sv-SE" sz="15000" dirty="0">
                <a:solidFill>
                  <a:schemeClr val="accent2"/>
                </a:solidFill>
                <a:latin typeface="Plain" panose="020B0004020202020204" pitchFamily="34" charset="0"/>
              </a:rPr>
              <a: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998263" y="2249670"/>
            <a:ext cx="10163380" cy="1179330"/>
          </a:xfrm>
        </p:spPr>
        <p:txBody>
          <a:bodyPr/>
          <a:lstStyle>
            <a:lvl1pPr>
              <a:defRPr sz="2800"/>
            </a:lvl1pPr>
          </a:lstStyle>
          <a:p>
            <a:pPr marL="0" indent="0">
              <a:buNone/>
            </a:pPr>
            <a:r>
              <a:rPr lang="sv-SE" dirty="0"/>
              <a:t>Citat, 28 pt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consectetur adipiscing elit. Cras </a:t>
            </a:r>
            <a:r>
              <a:rPr lang="sv-SE" dirty="0" err="1"/>
              <a:t>blandit</a:t>
            </a:r>
            <a:r>
              <a:rPr lang="sv-SE" dirty="0"/>
              <a:t> </a:t>
            </a:r>
            <a:r>
              <a:rPr lang="sv-SE" dirty="0" err="1"/>
              <a:t>risus</a:t>
            </a:r>
            <a:r>
              <a:rPr lang="sv-SE" dirty="0"/>
              <a:t> </a:t>
            </a:r>
            <a:r>
              <a:rPr lang="sv-SE" dirty="0" err="1"/>
              <a:t>molestie</a:t>
            </a:r>
            <a:r>
              <a:rPr lang="sv-SE" dirty="0"/>
              <a:t> </a:t>
            </a:r>
            <a:r>
              <a:rPr lang="sv-SE" dirty="0" err="1"/>
              <a:t>laoreet</a:t>
            </a:r>
            <a:r>
              <a:rPr lang="sv-SE" dirty="0"/>
              <a:t> </a:t>
            </a:r>
            <a:r>
              <a:rPr lang="sv-SE" dirty="0" err="1"/>
              <a:t>pharetra</a:t>
            </a:r>
            <a:r>
              <a:rPr lang="sv-SE" dirty="0"/>
              <a:t>. </a:t>
            </a:r>
            <a:r>
              <a:rPr lang="sv-SE" dirty="0" err="1"/>
              <a:t>Nunc</a:t>
            </a:r>
            <a:r>
              <a:rPr lang="sv-SE" dirty="0"/>
              <a:t> </a:t>
            </a:r>
            <a:r>
              <a:rPr lang="sv-SE" dirty="0" err="1"/>
              <a:t>ultrices</a:t>
            </a:r>
            <a:r>
              <a:rPr lang="sv-SE" dirty="0"/>
              <a:t> </a:t>
            </a:r>
            <a:r>
              <a:rPr lang="sv-SE" dirty="0" err="1"/>
              <a:t>risus</a:t>
            </a:r>
            <a:r>
              <a:rPr lang="sv-SE" dirty="0"/>
              <a:t> a </a:t>
            </a:r>
            <a:r>
              <a:rPr lang="sv-SE" dirty="0" err="1"/>
              <a:t>arcu</a:t>
            </a:r>
            <a:r>
              <a:rPr lang="sv-SE" dirty="0"/>
              <a:t> </a:t>
            </a:r>
            <a:r>
              <a:rPr lang="sv-SE" dirty="0" err="1"/>
              <a:t>euismod</a:t>
            </a:r>
            <a:r>
              <a:rPr lang="sv-SE" dirty="0"/>
              <a:t>, eu </a:t>
            </a:r>
            <a:r>
              <a:rPr lang="sv-SE" dirty="0" err="1"/>
              <a:t>finibus</a:t>
            </a:r>
            <a:r>
              <a:rPr lang="sv-SE" dirty="0"/>
              <a:t> erat </a:t>
            </a:r>
            <a:r>
              <a:rPr lang="sv-SE" dirty="0" err="1"/>
              <a:t>mattis</a:t>
            </a:r>
            <a:r>
              <a:rPr lang="sv-SE" dirty="0"/>
              <a:t>. </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dirty="0"/>
              <a:t>ÅÅÅÅ-MM-DD</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9">
            <a:extLst>
              <a:ext uri="{FF2B5EF4-FFF2-40B4-BE49-F238E27FC236}">
                <a16:creationId xmlns:a16="http://schemas.microsoft.com/office/drawing/2014/main" id="{88CB6092-2D2C-EF60-F2CB-D0C247895728}"/>
              </a:ext>
            </a:extLst>
          </p:cNvPr>
          <p:cNvSpPr>
            <a:spLocks noGrp="1"/>
          </p:cNvSpPr>
          <p:nvPr>
            <p:ph type="body" sz="quarter" idx="13" hasCustomPrompt="1"/>
          </p:nvPr>
        </p:nvSpPr>
        <p:spPr>
          <a:xfrm>
            <a:off x="3561008" y="3584106"/>
            <a:ext cx="7600635" cy="318193"/>
          </a:xfrm>
        </p:spPr>
        <p:txBody>
          <a:bodyPr anchor="ctr"/>
          <a:lstStyle>
            <a:lvl1pPr marL="0" indent="0" algn="r">
              <a:buNone/>
              <a:defRPr sz="1800"/>
            </a:lvl1pPr>
          </a:lstStyle>
          <a:p>
            <a:pPr lvl="0"/>
            <a:r>
              <a:rPr lang="sv-SE" dirty="0"/>
              <a:t>Förnamn Efternamn, Titel, Företag, 18pt</a:t>
            </a:r>
          </a:p>
        </p:txBody>
      </p:sp>
    </p:spTree>
    <p:extLst>
      <p:ext uri="{BB962C8B-B14F-4D97-AF65-F5344CB8AC3E}">
        <p14:creationId xmlns:p14="http://schemas.microsoft.com/office/powerpoint/2010/main" val="219321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vsnitt svart">
    <p:bg>
      <p:bgPr>
        <a:solidFill>
          <a:schemeClr val="tx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
        <p:nvSpPr>
          <p:cNvPr id="5" name="Rubrik 1">
            <a:extLst>
              <a:ext uri="{FF2B5EF4-FFF2-40B4-BE49-F238E27FC236}">
                <a16:creationId xmlns:a16="http://schemas.microsoft.com/office/drawing/2014/main" id="{399353FB-2BA4-0AF9-BF4A-69024C38411F}"/>
              </a:ext>
            </a:extLst>
          </p:cNvPr>
          <p:cNvSpPr>
            <a:spLocks noGrp="1"/>
          </p:cNvSpPr>
          <p:nvPr>
            <p:ph type="title" hasCustomPrompt="1"/>
          </p:nvPr>
        </p:nvSpPr>
        <p:spPr>
          <a:xfrm>
            <a:off x="365124" y="407201"/>
            <a:ext cx="8002623" cy="504825"/>
          </a:xfrm>
        </p:spPr>
        <p:txBody>
          <a:bodyPr/>
          <a:lstStyle>
            <a:lvl1pPr>
              <a:defRPr>
                <a:solidFill>
                  <a:schemeClr val="bg1"/>
                </a:solidFill>
              </a:defRPr>
            </a:lvl1pPr>
          </a:lstStyle>
          <a:p>
            <a:r>
              <a:rPr lang="sv-SE" dirty="0"/>
              <a:t>Rubrik, 40pt</a:t>
            </a:r>
          </a:p>
        </p:txBody>
      </p:sp>
      <p:sp>
        <p:nvSpPr>
          <p:cNvPr id="6" name="Platshållare för text 23">
            <a:extLst>
              <a:ext uri="{FF2B5EF4-FFF2-40B4-BE49-F238E27FC236}">
                <a16:creationId xmlns:a16="http://schemas.microsoft.com/office/drawing/2014/main" id="{FB4829D9-FD39-12C6-502A-B50EA91242AD}"/>
              </a:ext>
            </a:extLst>
          </p:cNvPr>
          <p:cNvSpPr>
            <a:spLocks noGrp="1"/>
          </p:cNvSpPr>
          <p:nvPr>
            <p:ph type="body" sz="quarter" idx="12" hasCustomPrompt="1"/>
          </p:nvPr>
        </p:nvSpPr>
        <p:spPr>
          <a:xfrm>
            <a:off x="365126" y="993775"/>
            <a:ext cx="8002624" cy="576263"/>
          </a:xfrm>
        </p:spPr>
        <p:txBody>
          <a:bodyPr/>
          <a:lstStyle>
            <a:lvl1pPr marL="0" indent="0">
              <a:buFontTx/>
              <a:buNone/>
              <a:defRPr sz="2800">
                <a:solidFill>
                  <a:schemeClr val="tx2"/>
                </a:solidFill>
              </a:defRPr>
            </a:lvl1pPr>
          </a:lstStyle>
          <a:p>
            <a:pPr lvl="0"/>
            <a:r>
              <a:rPr lang="sv-SE" dirty="0"/>
              <a:t>Underrubrik, 28pt</a:t>
            </a:r>
          </a:p>
        </p:txBody>
      </p:sp>
    </p:spTree>
    <p:extLst>
      <p:ext uri="{BB962C8B-B14F-4D97-AF65-F5344CB8AC3E}">
        <p14:creationId xmlns:p14="http://schemas.microsoft.com/office/powerpoint/2010/main" val="16195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itat svart">
    <p:bg>
      <p:bgPr>
        <a:solidFill>
          <a:schemeClr val="tx1"/>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B844C128-2308-1292-E2BD-8FFF972E038C}"/>
              </a:ext>
            </a:extLst>
          </p:cNvPr>
          <p:cNvSpPr txBox="1"/>
          <p:nvPr userDrawn="1"/>
        </p:nvSpPr>
        <p:spPr>
          <a:xfrm>
            <a:off x="544028" y="899913"/>
            <a:ext cx="1662176" cy="2400657"/>
          </a:xfrm>
          <a:prstGeom prst="rect">
            <a:avLst/>
          </a:prstGeom>
          <a:noFill/>
        </p:spPr>
        <p:txBody>
          <a:bodyPr wrap="square" anchor="ctr">
            <a:spAutoFit/>
          </a:bodyPr>
          <a:lstStyle/>
          <a:p>
            <a:pPr algn="ctr"/>
            <a:r>
              <a:rPr lang="sv-SE" sz="15000" dirty="0">
                <a:solidFill>
                  <a:schemeClr val="accent2"/>
                </a:solidFill>
                <a:latin typeface="Plain" panose="020B0004020202020204" pitchFamily="34" charset="0"/>
              </a:rPr>
              <a: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998263" y="2249670"/>
            <a:ext cx="10163380" cy="1179330"/>
          </a:xfrm>
        </p:spPr>
        <p:txBody>
          <a:bodyPr/>
          <a:lstStyle>
            <a:lvl1pPr>
              <a:defRPr sz="2800">
                <a:solidFill>
                  <a:schemeClr val="bg1"/>
                </a:solidFill>
              </a:defRPr>
            </a:lvl1pPr>
          </a:lstStyle>
          <a:p>
            <a:pPr marL="0" indent="0">
              <a:buNone/>
            </a:pPr>
            <a:r>
              <a:rPr lang="sv-SE" dirty="0"/>
              <a:t>Citat, 28 pt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consectetur adipiscing elit. Cras </a:t>
            </a:r>
            <a:r>
              <a:rPr lang="sv-SE" dirty="0" err="1"/>
              <a:t>blandit</a:t>
            </a:r>
            <a:r>
              <a:rPr lang="sv-SE" dirty="0"/>
              <a:t> </a:t>
            </a:r>
            <a:r>
              <a:rPr lang="sv-SE" dirty="0" err="1"/>
              <a:t>risus</a:t>
            </a:r>
            <a:r>
              <a:rPr lang="sv-SE" dirty="0"/>
              <a:t> </a:t>
            </a:r>
            <a:r>
              <a:rPr lang="sv-SE" dirty="0" err="1"/>
              <a:t>molestie</a:t>
            </a:r>
            <a:r>
              <a:rPr lang="sv-SE" dirty="0"/>
              <a:t> </a:t>
            </a:r>
            <a:r>
              <a:rPr lang="sv-SE" dirty="0" err="1"/>
              <a:t>laoreet</a:t>
            </a:r>
            <a:r>
              <a:rPr lang="sv-SE" dirty="0"/>
              <a:t> </a:t>
            </a:r>
            <a:r>
              <a:rPr lang="sv-SE" dirty="0" err="1"/>
              <a:t>pharetra</a:t>
            </a:r>
            <a:r>
              <a:rPr lang="sv-SE" dirty="0"/>
              <a:t>. </a:t>
            </a:r>
            <a:r>
              <a:rPr lang="sv-SE" dirty="0" err="1"/>
              <a:t>Nunc</a:t>
            </a:r>
            <a:r>
              <a:rPr lang="sv-SE" dirty="0"/>
              <a:t> </a:t>
            </a:r>
            <a:r>
              <a:rPr lang="sv-SE" dirty="0" err="1"/>
              <a:t>ultrices</a:t>
            </a:r>
            <a:r>
              <a:rPr lang="sv-SE" dirty="0"/>
              <a:t> </a:t>
            </a:r>
            <a:r>
              <a:rPr lang="sv-SE" dirty="0" err="1"/>
              <a:t>risus</a:t>
            </a:r>
            <a:r>
              <a:rPr lang="sv-SE" dirty="0"/>
              <a:t> a </a:t>
            </a:r>
            <a:r>
              <a:rPr lang="sv-SE" dirty="0" err="1"/>
              <a:t>arcu</a:t>
            </a:r>
            <a:r>
              <a:rPr lang="sv-SE" dirty="0"/>
              <a:t> </a:t>
            </a:r>
            <a:r>
              <a:rPr lang="sv-SE" dirty="0" err="1"/>
              <a:t>euismod</a:t>
            </a:r>
            <a:r>
              <a:rPr lang="sv-SE" dirty="0"/>
              <a:t>, eu </a:t>
            </a:r>
            <a:r>
              <a:rPr lang="sv-SE" dirty="0" err="1"/>
              <a:t>finibus</a:t>
            </a:r>
            <a:r>
              <a:rPr lang="sv-SE" dirty="0"/>
              <a:t> erat </a:t>
            </a:r>
            <a:r>
              <a:rPr lang="sv-SE" dirty="0" err="1"/>
              <a:t>mattis</a:t>
            </a:r>
            <a:r>
              <a:rPr lang="sv-SE" dirty="0"/>
              <a:t>. </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solidFill>
                  <a:schemeClr val="bg1"/>
                </a:solidFill>
              </a:defRPr>
            </a:lvl1pPr>
          </a:lstStyle>
          <a:p>
            <a:r>
              <a:rPr lang="sv-SE" dirty="0"/>
              <a:t>ÅÅÅÅ-MM-DD</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solidFill>
                  <a:schemeClr val="bg1"/>
                </a:solidFill>
              </a:defRPr>
            </a:lvl1pPr>
          </a:lstStyle>
          <a:p>
            <a:r>
              <a:rPr lang="sv-SE" dirty="0"/>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7" name="Platshållare för text 9">
            <a:extLst>
              <a:ext uri="{FF2B5EF4-FFF2-40B4-BE49-F238E27FC236}">
                <a16:creationId xmlns:a16="http://schemas.microsoft.com/office/drawing/2014/main" id="{26198EFD-C385-6C9A-82C4-DEEE245A6C3B}"/>
              </a:ext>
            </a:extLst>
          </p:cNvPr>
          <p:cNvSpPr>
            <a:spLocks noGrp="1"/>
          </p:cNvSpPr>
          <p:nvPr>
            <p:ph type="body" sz="quarter" idx="13" hasCustomPrompt="1"/>
          </p:nvPr>
        </p:nvSpPr>
        <p:spPr>
          <a:xfrm>
            <a:off x="3561008" y="3584106"/>
            <a:ext cx="7600635" cy="318193"/>
          </a:xfrm>
        </p:spPr>
        <p:txBody>
          <a:bodyPr anchor="ctr"/>
          <a:lstStyle>
            <a:lvl1pPr marL="0" indent="0" algn="r">
              <a:buNone/>
              <a:defRPr sz="1800">
                <a:solidFill>
                  <a:schemeClr val="bg1"/>
                </a:solidFill>
              </a:defRPr>
            </a:lvl1pPr>
          </a:lstStyle>
          <a:p>
            <a:pPr lvl="0"/>
            <a:r>
              <a:rPr lang="sv-SE" dirty="0"/>
              <a:t>Förnamn Efternamn, Titel, Företag, 18pt</a:t>
            </a:r>
          </a:p>
        </p:txBody>
      </p:sp>
      <p:sp>
        <p:nvSpPr>
          <p:cNvPr id="9" name="Platshållare för text 3">
            <a:extLst>
              <a:ext uri="{FF2B5EF4-FFF2-40B4-BE49-F238E27FC236}">
                <a16:creationId xmlns:a16="http://schemas.microsoft.com/office/drawing/2014/main" id="{F320BC6F-699F-61F0-D72F-B787B2B8471D}"/>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443615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äd organisation">
    <p:spTree>
      <p:nvGrpSpPr>
        <p:cNvPr id="1" name=""/>
        <p:cNvGrpSpPr/>
        <p:nvPr/>
      </p:nvGrpSpPr>
      <p:grpSpPr>
        <a:xfrm>
          <a:off x="0" y="0"/>
          <a:ext cx="0" cy="0"/>
          <a:chOff x="0" y="0"/>
          <a:chExt cx="0" cy="0"/>
        </a:xfrm>
      </p:grpSpPr>
      <p:sp>
        <p:nvSpPr>
          <p:cNvPr id="26" name="Platshållare för text 23">
            <a:extLst>
              <a:ext uri="{FF2B5EF4-FFF2-40B4-BE49-F238E27FC236}">
                <a16:creationId xmlns:a16="http://schemas.microsoft.com/office/drawing/2014/main" id="{95A51E9D-03BA-CF6F-B779-14D718F2E7DC}"/>
              </a:ext>
            </a:extLst>
          </p:cNvPr>
          <p:cNvSpPr>
            <a:spLocks noGrp="1"/>
          </p:cNvSpPr>
          <p:nvPr>
            <p:ph type="body" sz="quarter" idx="16" hasCustomPrompt="1"/>
          </p:nvPr>
        </p:nvSpPr>
        <p:spPr>
          <a:xfrm>
            <a:off x="6510000" y="2828932"/>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25" name="Platshållare för text 23">
            <a:extLst>
              <a:ext uri="{FF2B5EF4-FFF2-40B4-BE49-F238E27FC236}">
                <a16:creationId xmlns:a16="http://schemas.microsoft.com/office/drawing/2014/main" id="{F4634511-9B6C-70F2-D9A6-2E1344CB6E44}"/>
              </a:ext>
            </a:extLst>
          </p:cNvPr>
          <p:cNvSpPr>
            <a:spLocks noGrp="1"/>
          </p:cNvSpPr>
          <p:nvPr>
            <p:ph type="body" sz="quarter" idx="15" hasCustomPrompt="1"/>
          </p:nvPr>
        </p:nvSpPr>
        <p:spPr>
          <a:xfrm>
            <a:off x="3137216" y="2828933"/>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3" name="Platshållare för datum 2">
            <a:extLst>
              <a:ext uri="{FF2B5EF4-FFF2-40B4-BE49-F238E27FC236}">
                <a16:creationId xmlns:a16="http://schemas.microsoft.com/office/drawing/2014/main" id="{5C71F6FB-3B2D-4D49-6840-95455F8BF07F}"/>
              </a:ext>
            </a:extLst>
          </p:cNvPr>
          <p:cNvSpPr>
            <a:spLocks noGrp="1"/>
          </p:cNvSpPr>
          <p:nvPr>
            <p:ph type="dt" sz="half" idx="10"/>
          </p:nvPr>
        </p:nvSpPr>
        <p:spPr/>
        <p:txBody>
          <a:bodyPr/>
          <a:lstStyle/>
          <a:p>
            <a:r>
              <a:rPr lang="sv-SE" dirty="0"/>
              <a:t>ÅÅÅÅ-MM-DD</a:t>
            </a:r>
          </a:p>
        </p:txBody>
      </p:sp>
      <p:sp>
        <p:nvSpPr>
          <p:cNvPr id="4" name="Platshållare för sidfot 3">
            <a:extLst>
              <a:ext uri="{FF2B5EF4-FFF2-40B4-BE49-F238E27FC236}">
                <a16:creationId xmlns:a16="http://schemas.microsoft.com/office/drawing/2014/main" id="{344018A6-5B89-FC18-ABD2-E9F351A8EF63}"/>
              </a:ext>
            </a:extLst>
          </p:cNvPr>
          <p:cNvSpPr>
            <a:spLocks noGrp="1"/>
          </p:cNvSpPr>
          <p:nvPr>
            <p:ph type="ftr" sz="quarter" idx="11"/>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A29FCDED-25FD-2BB5-999F-E7C38B910C12}"/>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22" name="Rubrik 1">
            <a:extLst>
              <a:ext uri="{FF2B5EF4-FFF2-40B4-BE49-F238E27FC236}">
                <a16:creationId xmlns:a16="http://schemas.microsoft.com/office/drawing/2014/main" id="{54CAAC7B-C218-5079-71FF-40A4C4966BC3}"/>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3" name="Platshållare för text 23">
            <a:extLst>
              <a:ext uri="{FF2B5EF4-FFF2-40B4-BE49-F238E27FC236}">
                <a16:creationId xmlns:a16="http://schemas.microsoft.com/office/drawing/2014/main" id="{B954F452-3CFC-91FB-69F6-9764E22156B1}"/>
              </a:ext>
            </a:extLst>
          </p:cNvPr>
          <p:cNvSpPr>
            <a:spLocks noGrp="1"/>
          </p:cNvSpPr>
          <p:nvPr>
            <p:ph type="body" sz="quarter" idx="13"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31" name="Platshållare för text 30">
            <a:extLst>
              <a:ext uri="{FF2B5EF4-FFF2-40B4-BE49-F238E27FC236}">
                <a16:creationId xmlns:a16="http://schemas.microsoft.com/office/drawing/2014/main" id="{53657EF1-725F-FF51-35E0-E1190C0CBD25}"/>
              </a:ext>
            </a:extLst>
          </p:cNvPr>
          <p:cNvSpPr>
            <a:spLocks noGrp="1"/>
          </p:cNvSpPr>
          <p:nvPr>
            <p:ph type="body" sz="quarter" idx="24" hasCustomPrompt="1"/>
          </p:nvPr>
        </p:nvSpPr>
        <p:spPr>
          <a:xfrm>
            <a:off x="4869656" y="1581521"/>
            <a:ext cx="2452688" cy="1047750"/>
          </a:xfrm>
          <a:solidFill>
            <a:schemeClr val="tx1"/>
          </a:solidFill>
        </p:spPr>
        <p:txBody>
          <a:bodyPr anchor="ctr"/>
          <a:lstStyle>
            <a:lvl1pPr marL="0" indent="0" algn="ctr">
              <a:buNone/>
              <a:defRPr sz="1200">
                <a:solidFill>
                  <a:schemeClr val="bg1"/>
                </a:solidFill>
              </a:defRPr>
            </a:lvl1pPr>
          </a:lstStyle>
          <a:p>
            <a:pPr lvl="0"/>
            <a:r>
              <a:rPr lang="sv-SE" dirty="0"/>
              <a:t>AVDELNING</a:t>
            </a:r>
            <a:br>
              <a:rPr lang="sv-SE" dirty="0"/>
            </a:br>
            <a:r>
              <a:rPr lang="sv-SE" dirty="0"/>
              <a:t>Namn </a:t>
            </a:r>
          </a:p>
        </p:txBody>
      </p:sp>
      <p:sp>
        <p:nvSpPr>
          <p:cNvPr id="37" name="Platshållare för text 23">
            <a:extLst>
              <a:ext uri="{FF2B5EF4-FFF2-40B4-BE49-F238E27FC236}">
                <a16:creationId xmlns:a16="http://schemas.microsoft.com/office/drawing/2014/main" id="{AD99AE36-6609-22BA-A295-37F4993E89FE}"/>
              </a:ext>
            </a:extLst>
          </p:cNvPr>
          <p:cNvSpPr>
            <a:spLocks noGrp="1"/>
          </p:cNvSpPr>
          <p:nvPr>
            <p:ph type="body" sz="quarter" idx="25" hasCustomPrompt="1"/>
          </p:nvPr>
        </p:nvSpPr>
        <p:spPr>
          <a:xfrm>
            <a:off x="3137216" y="3634927"/>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38" name="Platshållare för text 23">
            <a:extLst>
              <a:ext uri="{FF2B5EF4-FFF2-40B4-BE49-F238E27FC236}">
                <a16:creationId xmlns:a16="http://schemas.microsoft.com/office/drawing/2014/main" id="{1E6591BA-AE06-D388-B9E2-D3A6A617BF87}"/>
              </a:ext>
            </a:extLst>
          </p:cNvPr>
          <p:cNvSpPr>
            <a:spLocks noGrp="1"/>
          </p:cNvSpPr>
          <p:nvPr>
            <p:ph type="body" sz="quarter" idx="26" hasCustomPrompt="1"/>
          </p:nvPr>
        </p:nvSpPr>
        <p:spPr>
          <a:xfrm>
            <a:off x="6510000" y="3634926"/>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43" name="Platshållare för text 23">
            <a:extLst>
              <a:ext uri="{FF2B5EF4-FFF2-40B4-BE49-F238E27FC236}">
                <a16:creationId xmlns:a16="http://schemas.microsoft.com/office/drawing/2014/main" id="{8B8C88B5-BCE0-F135-D33F-F00C28D453EE}"/>
              </a:ext>
            </a:extLst>
          </p:cNvPr>
          <p:cNvSpPr>
            <a:spLocks noGrp="1"/>
          </p:cNvSpPr>
          <p:nvPr>
            <p:ph type="body" sz="quarter" idx="27" hasCustomPrompt="1"/>
          </p:nvPr>
        </p:nvSpPr>
        <p:spPr>
          <a:xfrm>
            <a:off x="6510000" y="4440638"/>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44" name="Platshållare för text 23">
            <a:extLst>
              <a:ext uri="{FF2B5EF4-FFF2-40B4-BE49-F238E27FC236}">
                <a16:creationId xmlns:a16="http://schemas.microsoft.com/office/drawing/2014/main" id="{AF73887E-9B29-9360-E49C-4611F740746B}"/>
              </a:ext>
            </a:extLst>
          </p:cNvPr>
          <p:cNvSpPr>
            <a:spLocks noGrp="1"/>
          </p:cNvSpPr>
          <p:nvPr>
            <p:ph type="body" sz="quarter" idx="28" hasCustomPrompt="1"/>
          </p:nvPr>
        </p:nvSpPr>
        <p:spPr>
          <a:xfrm>
            <a:off x="3137216" y="4440639"/>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45" name="Platshållare för text 23">
            <a:extLst>
              <a:ext uri="{FF2B5EF4-FFF2-40B4-BE49-F238E27FC236}">
                <a16:creationId xmlns:a16="http://schemas.microsoft.com/office/drawing/2014/main" id="{12A92073-217C-8824-9691-A1E97089368A}"/>
              </a:ext>
            </a:extLst>
          </p:cNvPr>
          <p:cNvSpPr>
            <a:spLocks noGrp="1"/>
          </p:cNvSpPr>
          <p:nvPr>
            <p:ph type="body" sz="quarter" idx="29" hasCustomPrompt="1"/>
          </p:nvPr>
        </p:nvSpPr>
        <p:spPr>
          <a:xfrm>
            <a:off x="3137216" y="5246633"/>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
        <p:nvSpPr>
          <p:cNvPr id="46" name="Platshållare för text 23">
            <a:extLst>
              <a:ext uri="{FF2B5EF4-FFF2-40B4-BE49-F238E27FC236}">
                <a16:creationId xmlns:a16="http://schemas.microsoft.com/office/drawing/2014/main" id="{ABF4C3FE-8F1F-1213-0C0B-374AA6EB3AB6}"/>
              </a:ext>
            </a:extLst>
          </p:cNvPr>
          <p:cNvSpPr>
            <a:spLocks noGrp="1"/>
          </p:cNvSpPr>
          <p:nvPr>
            <p:ph type="body" sz="quarter" idx="30" hasCustomPrompt="1"/>
          </p:nvPr>
        </p:nvSpPr>
        <p:spPr>
          <a:xfrm>
            <a:off x="6510000" y="5246632"/>
            <a:ext cx="2571708" cy="669667"/>
          </a:xfrm>
        </p:spPr>
        <p:style>
          <a:lnRef idx="2">
            <a:schemeClr val="dk1">
              <a:shade val="15000"/>
            </a:schemeClr>
          </a:lnRef>
          <a:fillRef idx="1">
            <a:schemeClr val="dk1"/>
          </a:fillRef>
          <a:effectRef idx="0">
            <a:schemeClr val="dk1"/>
          </a:effectRef>
          <a:fontRef idx="minor">
            <a:schemeClr val="lt1"/>
          </a:fontRef>
        </p:style>
        <p:txBody>
          <a:bodyPr anchor="ctr"/>
          <a:lstStyle>
            <a:lvl1pPr marL="0" indent="0" algn="ctr">
              <a:buNone/>
              <a:defRPr sz="1200"/>
            </a:lvl1pPr>
          </a:lstStyle>
          <a:p>
            <a:pPr lvl="0"/>
            <a:r>
              <a:rPr lang="sv-SE" dirty="0"/>
              <a:t>AVDELNING</a:t>
            </a:r>
            <a:br>
              <a:rPr lang="sv-SE" dirty="0"/>
            </a:br>
            <a:r>
              <a:rPr lang="sv-SE" dirty="0"/>
              <a:t>Namn</a:t>
            </a:r>
          </a:p>
        </p:txBody>
      </p:sp>
    </p:spTree>
    <p:extLst>
      <p:ext uri="{BB962C8B-B14F-4D97-AF65-F5344CB8AC3E}">
        <p14:creationId xmlns:p14="http://schemas.microsoft.com/office/powerpoint/2010/main" val="2153975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ju gula box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dirty="0"/>
              <a:t>ÅÅÅÅ-MM-DD</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040718" y="3152122"/>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040718"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040718"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04071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3693658" y="3151188"/>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3693658"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3693658"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369365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5346662" y="3151188"/>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5346662"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5346662"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5346662"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6999666" y="3151188"/>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6999666"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6999666"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6999666"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7" name="Platshållare för text 12">
            <a:extLst>
              <a:ext uri="{FF2B5EF4-FFF2-40B4-BE49-F238E27FC236}">
                <a16:creationId xmlns:a16="http://schemas.microsoft.com/office/drawing/2014/main" id="{3E0B5F82-8E38-4533-AAAC-E4335AC6A794}"/>
              </a:ext>
            </a:extLst>
          </p:cNvPr>
          <p:cNvSpPr>
            <a:spLocks noGrp="1"/>
          </p:cNvSpPr>
          <p:nvPr>
            <p:ph type="body" sz="quarter" idx="66" hasCustomPrompt="1"/>
          </p:nvPr>
        </p:nvSpPr>
        <p:spPr>
          <a:xfrm>
            <a:off x="8652670" y="3151188"/>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78" name="Platshållare för text 12">
            <a:extLst>
              <a:ext uri="{FF2B5EF4-FFF2-40B4-BE49-F238E27FC236}">
                <a16:creationId xmlns:a16="http://schemas.microsoft.com/office/drawing/2014/main" id="{9E37AB62-1E06-4AAD-A866-0AEE2B97E295}"/>
              </a:ext>
            </a:extLst>
          </p:cNvPr>
          <p:cNvSpPr>
            <a:spLocks noGrp="1"/>
          </p:cNvSpPr>
          <p:nvPr>
            <p:ph type="body" sz="quarter" idx="67" hasCustomPrompt="1"/>
          </p:nvPr>
        </p:nvSpPr>
        <p:spPr>
          <a:xfrm>
            <a:off x="8652670"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79" name="Platshållare för text 12">
            <a:extLst>
              <a:ext uri="{FF2B5EF4-FFF2-40B4-BE49-F238E27FC236}">
                <a16:creationId xmlns:a16="http://schemas.microsoft.com/office/drawing/2014/main" id="{9767D526-BAB1-4685-A9EC-45359F1134A6}"/>
              </a:ext>
            </a:extLst>
          </p:cNvPr>
          <p:cNvSpPr>
            <a:spLocks noGrp="1"/>
          </p:cNvSpPr>
          <p:nvPr>
            <p:ph type="body" sz="quarter" idx="68" hasCustomPrompt="1"/>
          </p:nvPr>
        </p:nvSpPr>
        <p:spPr>
          <a:xfrm>
            <a:off x="8652670"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0" name="Platshållare för text 12">
            <a:extLst>
              <a:ext uri="{FF2B5EF4-FFF2-40B4-BE49-F238E27FC236}">
                <a16:creationId xmlns:a16="http://schemas.microsoft.com/office/drawing/2014/main" id="{89734CB0-0CA5-48A0-896A-61F0B6778914}"/>
              </a:ext>
            </a:extLst>
          </p:cNvPr>
          <p:cNvSpPr>
            <a:spLocks noGrp="1"/>
          </p:cNvSpPr>
          <p:nvPr>
            <p:ph type="body" sz="quarter" idx="69" hasCustomPrompt="1"/>
          </p:nvPr>
        </p:nvSpPr>
        <p:spPr>
          <a:xfrm>
            <a:off x="865267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81" name="Platshållare för text 12">
            <a:extLst>
              <a:ext uri="{FF2B5EF4-FFF2-40B4-BE49-F238E27FC236}">
                <a16:creationId xmlns:a16="http://schemas.microsoft.com/office/drawing/2014/main" id="{7363F760-94FD-4677-89E9-9E6BDA96F853}"/>
              </a:ext>
            </a:extLst>
          </p:cNvPr>
          <p:cNvSpPr>
            <a:spLocks noGrp="1"/>
          </p:cNvSpPr>
          <p:nvPr>
            <p:ph type="body" sz="quarter" idx="70" hasCustomPrompt="1"/>
          </p:nvPr>
        </p:nvSpPr>
        <p:spPr>
          <a:xfrm>
            <a:off x="10305674" y="3151188"/>
            <a:ext cx="1522800" cy="1741850"/>
          </a:xfrm>
          <a:solidFill>
            <a:schemeClr val="accent2"/>
          </a:solidFill>
        </p:spPr>
        <p:txBody>
          <a:bodyPr anchor="ctr" anchorCtr="0"/>
          <a:lstStyle>
            <a:lvl1pPr marL="0" indent="0" algn="ctr">
              <a:buFontTx/>
              <a:buNone/>
              <a:defRPr sz="6000" spc="-150" baseline="0">
                <a:solidFill>
                  <a:schemeClr val="tx1"/>
                </a:solidFill>
              </a:defRPr>
            </a:lvl1pPr>
          </a:lstStyle>
          <a:p>
            <a:pPr lvl="0"/>
            <a:r>
              <a:rPr lang="sv-SE" dirty="0"/>
              <a:t>00</a:t>
            </a:r>
          </a:p>
        </p:txBody>
      </p:sp>
      <p:sp>
        <p:nvSpPr>
          <p:cNvPr id="82" name="Platshållare för text 12">
            <a:extLst>
              <a:ext uri="{FF2B5EF4-FFF2-40B4-BE49-F238E27FC236}">
                <a16:creationId xmlns:a16="http://schemas.microsoft.com/office/drawing/2014/main" id="{BC9804A2-538E-4CB4-B280-314B9574387F}"/>
              </a:ext>
            </a:extLst>
          </p:cNvPr>
          <p:cNvSpPr>
            <a:spLocks noGrp="1"/>
          </p:cNvSpPr>
          <p:nvPr>
            <p:ph type="body" sz="quarter" idx="71" hasCustomPrompt="1"/>
          </p:nvPr>
        </p:nvSpPr>
        <p:spPr>
          <a:xfrm>
            <a:off x="10305674" y="4893038"/>
            <a:ext cx="1522800" cy="710043"/>
          </a:xfrm>
          <a:solidFill>
            <a:schemeClr val="accent2"/>
          </a:solidFill>
        </p:spPr>
        <p:txBody>
          <a:bodyPr lIns="72000" rIns="72000" anchor="t" anchorCtr="0"/>
          <a:lstStyle>
            <a:lvl1pPr marL="0" indent="0" algn="ctr">
              <a:buFontTx/>
              <a:buNone/>
              <a:defRPr sz="3000" spc="-150" baseline="0">
                <a:solidFill>
                  <a:schemeClr val="tx1"/>
                </a:solidFill>
              </a:defRPr>
            </a:lvl1pPr>
          </a:lstStyle>
          <a:p>
            <a:pPr lvl="0"/>
            <a:r>
              <a:rPr lang="sv-SE" dirty="0"/>
              <a:t>Text</a:t>
            </a:r>
          </a:p>
        </p:txBody>
      </p:sp>
      <p:sp>
        <p:nvSpPr>
          <p:cNvPr id="83" name="Platshållare för text 12">
            <a:extLst>
              <a:ext uri="{FF2B5EF4-FFF2-40B4-BE49-F238E27FC236}">
                <a16:creationId xmlns:a16="http://schemas.microsoft.com/office/drawing/2014/main" id="{A11F3B29-42A9-4F5B-82EE-6DDD4B041677}"/>
              </a:ext>
            </a:extLst>
          </p:cNvPr>
          <p:cNvSpPr>
            <a:spLocks noGrp="1"/>
          </p:cNvSpPr>
          <p:nvPr>
            <p:ph type="body" sz="quarter" idx="72" hasCustomPrompt="1"/>
          </p:nvPr>
        </p:nvSpPr>
        <p:spPr>
          <a:xfrm>
            <a:off x="10305674" y="2560638"/>
            <a:ext cx="1522800" cy="590550"/>
          </a:xfrm>
          <a:solidFill>
            <a:schemeClr val="accent2"/>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4" name="Platshållare för text 12">
            <a:extLst>
              <a:ext uri="{FF2B5EF4-FFF2-40B4-BE49-F238E27FC236}">
                <a16:creationId xmlns:a16="http://schemas.microsoft.com/office/drawing/2014/main" id="{617F4DC7-EF68-4536-A831-A534BAC7D97F}"/>
              </a:ext>
            </a:extLst>
          </p:cNvPr>
          <p:cNvSpPr>
            <a:spLocks noGrp="1"/>
          </p:cNvSpPr>
          <p:nvPr>
            <p:ph type="body" sz="quarter" idx="73" hasCustomPrompt="1"/>
          </p:nvPr>
        </p:nvSpPr>
        <p:spPr>
          <a:xfrm>
            <a:off x="10305674"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1494464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a siffror">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1500" y="396875"/>
            <a:ext cx="3915376" cy="1092776"/>
          </a:xfrm>
        </p:spPr>
        <p:txBody>
          <a:bodyPr anchor="b"/>
          <a:lstStyle>
            <a:lvl1pPr marL="0" indent="0" algn="r">
              <a:buFontTx/>
              <a:buNone/>
              <a:defRPr sz="8000" spc="-300" baseline="0"/>
            </a:lvl1pPr>
          </a:lstStyle>
          <a:p>
            <a:pPr lvl="0"/>
            <a:r>
              <a:rPr lang="sv-SE" dirty="0"/>
              <a:t>värde</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p>
            <a:r>
              <a:rPr lang="sv-SE" dirty="0"/>
              <a:t>ÅÅÅÅ-MM-DD</a:t>
            </a:r>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p>
            <a:fld id="{AE086683-F536-42AB-ABBC-F4803DFE8DBC}" type="slidenum">
              <a:rPr lang="sv-SE" smtClean="0"/>
              <a:pPr/>
              <a:t>‹#›</a:t>
            </a:fld>
            <a:endParaRPr lang="sv-SE" dirty="0"/>
          </a:p>
        </p:txBody>
      </p:sp>
      <p:sp>
        <p:nvSpPr>
          <p:cNvPr id="2" name="Platshållare för text 4">
            <a:extLst>
              <a:ext uri="{FF2B5EF4-FFF2-40B4-BE49-F238E27FC236}">
                <a16:creationId xmlns:a16="http://schemas.microsoft.com/office/drawing/2014/main" id="{BC151D12-1610-E545-1BE8-5248BB562D12}"/>
              </a:ext>
            </a:extLst>
          </p:cNvPr>
          <p:cNvSpPr>
            <a:spLocks noGrp="1"/>
          </p:cNvSpPr>
          <p:nvPr>
            <p:ph type="body" sz="quarter" idx="36" hasCustomPrompt="1"/>
          </p:nvPr>
        </p:nvSpPr>
        <p:spPr>
          <a:xfrm>
            <a:off x="365124" y="0"/>
            <a:ext cx="7184570" cy="5024939"/>
          </a:xfrm>
        </p:spPr>
        <p:txBody>
          <a:bodyPr tIns="0">
            <a:noAutofit/>
          </a:bodyPr>
          <a:lstStyle>
            <a:lvl1pPr marL="0" indent="0" algn="ctr">
              <a:buFontTx/>
              <a:buNone/>
              <a:defRPr sz="50000" spc="-1500" baseline="0">
                <a:solidFill>
                  <a:schemeClr val="tx1"/>
                </a:solidFill>
              </a:defRPr>
            </a:lvl1pPr>
          </a:lstStyle>
          <a:p>
            <a:pPr lvl="0"/>
            <a:r>
              <a:rPr lang="sv-SE" dirty="0"/>
              <a:t>00</a:t>
            </a:r>
          </a:p>
        </p:txBody>
      </p:sp>
      <p:sp>
        <p:nvSpPr>
          <p:cNvPr id="6" name="Platshållare för text 14">
            <a:extLst>
              <a:ext uri="{FF2B5EF4-FFF2-40B4-BE49-F238E27FC236}">
                <a16:creationId xmlns:a16="http://schemas.microsoft.com/office/drawing/2014/main" id="{82EE06AF-43BA-31FD-AFF5-DF55B4C7F32F}"/>
              </a:ext>
            </a:extLst>
          </p:cNvPr>
          <p:cNvSpPr>
            <a:spLocks noGrp="1"/>
          </p:cNvSpPr>
          <p:nvPr>
            <p:ph type="body" sz="quarter" idx="31" hasCustomPrompt="1"/>
          </p:nvPr>
        </p:nvSpPr>
        <p:spPr>
          <a:xfrm>
            <a:off x="7915273" y="1983179"/>
            <a:ext cx="3915375" cy="3045285"/>
          </a:xfrm>
        </p:spPr>
        <p:txBody>
          <a:bodyPr anchor="b" anchorCtr="0"/>
          <a:lstStyle>
            <a:lvl1pPr marL="0" indent="0" algn="r" defTabSz="914400" rtl="0" eaLnBrk="1" latinLnBrk="0" hangingPunct="1">
              <a:lnSpc>
                <a:spcPct val="85000"/>
              </a:lnSpc>
              <a:spcBef>
                <a:spcPts val="0"/>
              </a:spcBef>
              <a:buFontTx/>
              <a:buNone/>
              <a:defRPr lang="sv-SE" sz="3400" kern="1200" dirty="0">
                <a:solidFill>
                  <a:schemeClr val="tx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Text, 34pt</a:t>
            </a:r>
          </a:p>
        </p:txBody>
      </p:sp>
    </p:spTree>
    <p:extLst>
      <p:ext uri="{BB962C8B-B14F-4D97-AF65-F5344CB8AC3E}">
        <p14:creationId xmlns:p14="http://schemas.microsoft.com/office/powerpoint/2010/main" val="975627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tora siffror">
    <p:bg>
      <p:bgPr>
        <a:solidFill>
          <a:schemeClr val="accent5"/>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1500" y="396875"/>
            <a:ext cx="3915376" cy="1092776"/>
          </a:xfrm>
        </p:spPr>
        <p:txBody>
          <a:bodyPr anchor="b"/>
          <a:lstStyle>
            <a:lvl1pPr marL="0" indent="0" algn="r">
              <a:buFontTx/>
              <a:buNone/>
              <a:defRPr sz="8000" spc="-300" baseline="0">
                <a:solidFill>
                  <a:schemeClr val="bg1"/>
                </a:solidFill>
              </a:defRPr>
            </a:lvl1pPr>
          </a:lstStyle>
          <a:p>
            <a:pPr lvl="0"/>
            <a:r>
              <a:rPr lang="sv-SE" dirty="0"/>
              <a:t>värde</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dirty="0"/>
              <a:t>ÅÅÅÅ-MM-DD</a:t>
            </a:r>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 name="Platshållare för text 4">
            <a:extLst>
              <a:ext uri="{FF2B5EF4-FFF2-40B4-BE49-F238E27FC236}">
                <a16:creationId xmlns:a16="http://schemas.microsoft.com/office/drawing/2014/main" id="{BC151D12-1610-E545-1BE8-5248BB562D12}"/>
              </a:ext>
            </a:extLst>
          </p:cNvPr>
          <p:cNvSpPr>
            <a:spLocks noGrp="1"/>
          </p:cNvSpPr>
          <p:nvPr>
            <p:ph type="body" sz="quarter" idx="36" hasCustomPrompt="1"/>
          </p:nvPr>
        </p:nvSpPr>
        <p:spPr>
          <a:xfrm>
            <a:off x="361352" y="3525"/>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6" name="Platshållare för text 14">
            <a:extLst>
              <a:ext uri="{FF2B5EF4-FFF2-40B4-BE49-F238E27FC236}">
                <a16:creationId xmlns:a16="http://schemas.microsoft.com/office/drawing/2014/main" id="{82EE06AF-43BA-31FD-AFF5-DF55B4C7F32F}"/>
              </a:ext>
            </a:extLst>
          </p:cNvPr>
          <p:cNvSpPr>
            <a:spLocks noGrp="1"/>
          </p:cNvSpPr>
          <p:nvPr>
            <p:ph type="body" sz="quarter" idx="31" hasCustomPrompt="1"/>
          </p:nvPr>
        </p:nvSpPr>
        <p:spPr>
          <a:xfrm>
            <a:off x="7915273" y="1983179"/>
            <a:ext cx="3915375" cy="3045285"/>
          </a:xfrm>
        </p:spPr>
        <p:txBody>
          <a:bodyPr anchor="b" anchorCtr="0"/>
          <a:lstStyle>
            <a:lvl1pPr marL="0" indent="0" algn="r"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Text, 34pt</a:t>
            </a:r>
          </a:p>
        </p:txBody>
      </p:sp>
      <p:sp>
        <p:nvSpPr>
          <p:cNvPr id="4" name="Platshållare för text 3">
            <a:extLst>
              <a:ext uri="{FF2B5EF4-FFF2-40B4-BE49-F238E27FC236}">
                <a16:creationId xmlns:a16="http://schemas.microsoft.com/office/drawing/2014/main" id="{F559645B-8852-47B5-41D5-C6562E9038E8}"/>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25610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Stora siffror">
    <p:bg>
      <p:bgPr>
        <a:solidFill>
          <a:schemeClr val="accent3"/>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1500" y="396875"/>
            <a:ext cx="3915376" cy="1092776"/>
          </a:xfrm>
        </p:spPr>
        <p:txBody>
          <a:bodyPr anchor="b"/>
          <a:lstStyle>
            <a:lvl1pPr marL="0" indent="0" algn="r">
              <a:buFontTx/>
              <a:buNone/>
              <a:defRPr sz="8000" spc="-300" baseline="0">
                <a:solidFill>
                  <a:schemeClr val="bg1"/>
                </a:solidFill>
              </a:defRPr>
            </a:lvl1pPr>
          </a:lstStyle>
          <a:p>
            <a:pPr lvl="0"/>
            <a:r>
              <a:rPr lang="sv-SE" dirty="0"/>
              <a:t>värde</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ÅÅÅÅ-MM-DD</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 name="Platshållare för text 4">
            <a:extLst>
              <a:ext uri="{FF2B5EF4-FFF2-40B4-BE49-F238E27FC236}">
                <a16:creationId xmlns:a16="http://schemas.microsoft.com/office/drawing/2014/main" id="{BC151D12-1610-E545-1BE8-5248BB562D12}"/>
              </a:ext>
            </a:extLst>
          </p:cNvPr>
          <p:cNvSpPr>
            <a:spLocks noGrp="1"/>
          </p:cNvSpPr>
          <p:nvPr>
            <p:ph type="body" sz="quarter" idx="36" hasCustomPrompt="1"/>
          </p:nvPr>
        </p:nvSpPr>
        <p:spPr>
          <a:xfrm>
            <a:off x="361352" y="3525"/>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6" name="Platshållare för text 14">
            <a:extLst>
              <a:ext uri="{FF2B5EF4-FFF2-40B4-BE49-F238E27FC236}">
                <a16:creationId xmlns:a16="http://schemas.microsoft.com/office/drawing/2014/main" id="{82EE06AF-43BA-31FD-AFF5-DF55B4C7F32F}"/>
              </a:ext>
            </a:extLst>
          </p:cNvPr>
          <p:cNvSpPr>
            <a:spLocks noGrp="1"/>
          </p:cNvSpPr>
          <p:nvPr>
            <p:ph type="body" sz="quarter" idx="31" hasCustomPrompt="1"/>
          </p:nvPr>
        </p:nvSpPr>
        <p:spPr>
          <a:xfrm>
            <a:off x="7915273" y="1983179"/>
            <a:ext cx="3915375" cy="3045285"/>
          </a:xfrm>
        </p:spPr>
        <p:txBody>
          <a:bodyPr anchor="b" anchorCtr="0"/>
          <a:lstStyle>
            <a:lvl1pPr marL="0" indent="0" algn="r"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Text, 34pt</a:t>
            </a:r>
          </a:p>
        </p:txBody>
      </p:sp>
      <p:sp>
        <p:nvSpPr>
          <p:cNvPr id="3" name="Platshållare för text 3">
            <a:extLst>
              <a:ext uri="{FF2B5EF4-FFF2-40B4-BE49-F238E27FC236}">
                <a16:creationId xmlns:a16="http://schemas.microsoft.com/office/drawing/2014/main" id="{99CC50BF-DEA4-885E-E6BF-E6AAA25B5891}"/>
              </a:ext>
            </a:extLst>
          </p:cNvPr>
          <p:cNvSpPr>
            <a:spLocks noGrp="1"/>
          </p:cNvSpPr>
          <p:nvPr>
            <p:ph type="body" sz="quarter" idx="14"/>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293966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365125" y="407201"/>
            <a:ext cx="11461750" cy="583399"/>
          </a:xfrm>
        </p:spPr>
        <p:txBody>
          <a:bodyPr/>
          <a:lstStyle>
            <a:lvl1pPr>
              <a:defRPr/>
            </a:lvl1pPr>
          </a:lstStyle>
          <a:p>
            <a:r>
              <a:rPr lang="sv-SE" dirty="0"/>
              <a:t>Rubrik, 40pt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dirty="0"/>
              <a:t>ÅÅÅÅ-MM-DD</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83610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sv-SE" dirty="0"/>
              <a:t>ÅÅÅÅ-MM-DD</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AAECDB9-35A5-4381-96A8-2798BBC0E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031" y="238378"/>
            <a:ext cx="2330196" cy="64129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71000" y="206630"/>
            <a:ext cx="2590005" cy="641160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6"/>
          </a:xfrm>
          <a:noFill/>
        </p:spPr>
        <p:txBody>
          <a:bodyPr anchor="t" anchorCtr="0"/>
          <a:lstStyle>
            <a:lvl1pPr algn="l">
              <a:defRPr sz="5400">
                <a:solidFill>
                  <a:schemeClr val="tx1"/>
                </a:solidFill>
              </a:defRPr>
            </a:lvl1pPr>
          </a:lstStyle>
          <a:p>
            <a:r>
              <a:rPr lang="sv-SE" dirty="0"/>
              <a:t>Tack! – Rubrik, 40pt</a:t>
            </a:r>
          </a:p>
        </p:txBody>
      </p:sp>
      <p:sp>
        <p:nvSpPr>
          <p:cNvPr id="8" name="Underrubrik 2">
            <a:extLst>
              <a:ext uri="{FF2B5EF4-FFF2-40B4-BE49-F238E27FC236}">
                <a16:creationId xmlns:a16="http://schemas.microsoft.com/office/drawing/2014/main" id="{EA337356-7EDE-435B-86CB-0836B9F666A0}"/>
              </a:ext>
            </a:extLst>
          </p:cNvPr>
          <p:cNvSpPr>
            <a:spLocks noGrp="1"/>
          </p:cNvSpPr>
          <p:nvPr>
            <p:ph type="subTitle" idx="1" hasCustomPrompt="1"/>
          </p:nvPr>
        </p:nvSpPr>
        <p:spPr>
          <a:xfrm>
            <a:off x="365126" y="2600329"/>
            <a:ext cx="5730874" cy="466725"/>
          </a:xfrm>
        </p:spPr>
        <p:txBody>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info@akavia.se</a:t>
            </a:r>
          </a:p>
        </p:txBody>
      </p:sp>
      <p:sp>
        <p:nvSpPr>
          <p:cNvPr id="9" name="Platshållare för text 9">
            <a:extLst>
              <a:ext uri="{FF2B5EF4-FFF2-40B4-BE49-F238E27FC236}">
                <a16:creationId xmlns:a16="http://schemas.microsoft.com/office/drawing/2014/main" id="{F0AB3F80-7317-4289-8CD4-188683EB049E}"/>
              </a:ext>
            </a:extLst>
          </p:cNvPr>
          <p:cNvSpPr>
            <a:spLocks noGrp="1"/>
          </p:cNvSpPr>
          <p:nvPr>
            <p:ph type="body" sz="quarter" idx="11" hasCustomPrompt="1"/>
          </p:nvPr>
        </p:nvSpPr>
        <p:spPr>
          <a:xfrm>
            <a:off x="365126" y="3043233"/>
            <a:ext cx="5730874" cy="466725"/>
          </a:xfrm>
        </p:spPr>
        <p:txBody>
          <a:bodyPr/>
          <a:lstStyle>
            <a:lvl1pPr marL="0" indent="0">
              <a:buFontTx/>
              <a:buNone/>
              <a:defRPr>
                <a:solidFill>
                  <a:schemeClr val="tx2"/>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akavia.se</a:t>
            </a:r>
          </a:p>
        </p:txBody>
      </p:sp>
      <p:pic>
        <p:nvPicPr>
          <p:cNvPr id="14" name="Bildobjekt 13" descr="En bild som visar svart, mörker&#10;&#10;Automatiskt genererad beskrivning">
            <a:extLst>
              <a:ext uri="{FF2B5EF4-FFF2-40B4-BE49-F238E27FC236}">
                <a16:creationId xmlns:a16="http://schemas.microsoft.com/office/drawing/2014/main" id="{41D830AB-D9CF-5710-A011-32F924B738CE}"/>
              </a:ext>
            </a:extLst>
          </p:cNvPr>
          <p:cNvPicPr>
            <a:picLocks noChangeAspect="1"/>
          </p:cNvPicPr>
          <p:nvPr userDrawn="1"/>
        </p:nvPicPr>
        <p:blipFill>
          <a:blip r:embed="rId4">
            <a:extLst>
              <a:ext uri="{28A0092B-C50C-407E-A947-70E740481C1C}">
                <a14:useLocalDpi xmlns:a14="http://schemas.microsoft.com/office/drawing/2010/main" val="0"/>
              </a:ext>
            </a:extLst>
          </a:blip>
          <a:srcRect l="56983"/>
          <a:stretch/>
        </p:blipFill>
        <p:spPr>
          <a:xfrm>
            <a:off x="9983975" y="5117661"/>
            <a:ext cx="2402108" cy="1836000"/>
          </a:xfrm>
          <a:prstGeom prst="rect">
            <a:avLst/>
          </a:prstGeom>
        </p:spPr>
      </p:pic>
      <p:pic>
        <p:nvPicPr>
          <p:cNvPr id="15" name="Bildobjekt 14" descr="En bild som visar svart, mörker&#10;&#10;Automatiskt genererad beskrivning">
            <a:extLst>
              <a:ext uri="{FF2B5EF4-FFF2-40B4-BE49-F238E27FC236}">
                <a16:creationId xmlns:a16="http://schemas.microsoft.com/office/drawing/2014/main" id="{E74792BE-DB07-ECCC-98F8-8EC921AF310F}"/>
              </a:ext>
            </a:extLst>
          </p:cNvPr>
          <p:cNvPicPr>
            <a:picLocks noChangeAspect="1"/>
          </p:cNvPicPr>
          <p:nvPr userDrawn="1"/>
        </p:nvPicPr>
        <p:blipFill>
          <a:blip r:embed="rId4">
            <a:extLst>
              <a:ext uri="{28A0092B-C50C-407E-A947-70E740481C1C}">
                <a14:useLocalDpi xmlns:a14="http://schemas.microsoft.com/office/drawing/2010/main" val="0"/>
              </a:ext>
            </a:extLst>
          </a:blip>
          <a:srcRect r="55785"/>
          <a:stretch/>
        </p:blipFill>
        <p:spPr>
          <a:xfrm>
            <a:off x="6801989" y="5117661"/>
            <a:ext cx="2469011" cy="1836000"/>
          </a:xfrm>
          <a:prstGeom prst="rect">
            <a:avLst/>
          </a:prstGeom>
        </p:spPr>
      </p:pic>
    </p:spTree>
    <p:extLst>
      <p:ext uri="{BB962C8B-B14F-4D97-AF65-F5344CB8AC3E}">
        <p14:creationId xmlns:p14="http://schemas.microsoft.com/office/powerpoint/2010/main" val="1729968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Slut">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5D5BAF0-43F1-4836-86FE-BDE0E7BC04E1}"/>
              </a:ext>
            </a:extLst>
          </p:cNvPr>
          <p:cNvSpPr txBox="1"/>
          <p:nvPr userDrawn="1"/>
        </p:nvSpPr>
        <p:spPr>
          <a:xfrm>
            <a:off x="876300" y="1554641"/>
            <a:ext cx="10439400" cy="3748719"/>
          </a:xfrm>
          <a:prstGeom prst="rect">
            <a:avLst/>
          </a:prstGeom>
          <a:noFill/>
        </p:spPr>
        <p:txBody>
          <a:bodyPr wrap="square" rtlCol="0" anchor="ctr" anchorCtr="0">
            <a:spAutoFit/>
          </a:bodyPr>
          <a:lstStyle/>
          <a:p>
            <a:pPr algn="ctr">
              <a:lnSpc>
                <a:spcPct val="90000"/>
              </a:lnSpc>
            </a:pPr>
            <a:r>
              <a:rPr lang="sv-SE" sz="8500" b="0" dirty="0"/>
              <a:t>Sidor efter </a:t>
            </a:r>
            <a:br>
              <a:rPr lang="sv-SE" sz="8500" b="0" dirty="0"/>
            </a:br>
            <a:r>
              <a:rPr lang="sv-SE" sz="8500" b="0" dirty="0"/>
              <a:t>denna sida tillhör </a:t>
            </a:r>
            <a:br>
              <a:rPr lang="sv-SE" sz="8500" b="0" dirty="0"/>
            </a:br>
            <a:r>
              <a:rPr lang="sv-SE" sz="8500" b="0" dirty="0"/>
              <a:t>inte mallen</a:t>
            </a:r>
          </a:p>
        </p:txBody>
      </p:sp>
    </p:spTree>
    <p:extLst>
      <p:ext uri="{BB962C8B-B14F-4D97-AF65-F5344CB8AC3E}">
        <p14:creationId xmlns:p14="http://schemas.microsoft.com/office/powerpoint/2010/main" val="351177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 grå">
    <p:bg>
      <p:bgPr>
        <a:solidFill>
          <a:schemeClr val="tx2"/>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
        <p:nvSpPr>
          <p:cNvPr id="4" name="Rubrik 1">
            <a:extLst>
              <a:ext uri="{FF2B5EF4-FFF2-40B4-BE49-F238E27FC236}">
                <a16:creationId xmlns:a16="http://schemas.microsoft.com/office/drawing/2014/main" id="{E9995A1B-B097-9376-6C2E-759A8F82D0CD}"/>
              </a:ext>
            </a:extLst>
          </p:cNvPr>
          <p:cNvSpPr>
            <a:spLocks noGrp="1"/>
          </p:cNvSpPr>
          <p:nvPr>
            <p:ph type="title" hasCustomPrompt="1"/>
          </p:nvPr>
        </p:nvSpPr>
        <p:spPr>
          <a:xfrm>
            <a:off x="365124" y="407201"/>
            <a:ext cx="8002623" cy="504825"/>
          </a:xfrm>
        </p:spPr>
        <p:txBody>
          <a:bodyPr/>
          <a:lstStyle>
            <a:lvl1pPr>
              <a:defRPr>
                <a:solidFill>
                  <a:schemeClr val="bg1"/>
                </a:solidFill>
              </a:defRPr>
            </a:lvl1pPr>
          </a:lstStyle>
          <a:p>
            <a:r>
              <a:rPr lang="sv-SE" dirty="0"/>
              <a:t>Rubrik, 40pt</a:t>
            </a:r>
          </a:p>
        </p:txBody>
      </p:sp>
      <p:sp>
        <p:nvSpPr>
          <p:cNvPr id="5" name="Platshållare för text 23">
            <a:extLst>
              <a:ext uri="{FF2B5EF4-FFF2-40B4-BE49-F238E27FC236}">
                <a16:creationId xmlns:a16="http://schemas.microsoft.com/office/drawing/2014/main" id="{A99D3772-25D4-90AB-4C63-1B4BD79AAE5C}"/>
              </a:ext>
            </a:extLst>
          </p:cNvPr>
          <p:cNvSpPr>
            <a:spLocks noGrp="1"/>
          </p:cNvSpPr>
          <p:nvPr>
            <p:ph type="body" sz="quarter" idx="12" hasCustomPrompt="1"/>
          </p:nvPr>
        </p:nvSpPr>
        <p:spPr>
          <a:xfrm>
            <a:off x="365126" y="993775"/>
            <a:ext cx="8002624" cy="576263"/>
          </a:xfrm>
        </p:spPr>
        <p:txBody>
          <a:bodyPr/>
          <a:lstStyle>
            <a:lvl1pPr marL="0" indent="0">
              <a:buFontTx/>
              <a:buNone/>
              <a:defRPr sz="2800" u="none">
                <a:solidFill>
                  <a:schemeClr val="bg1"/>
                </a:solidFill>
              </a:defRPr>
            </a:lvl1pPr>
          </a:lstStyle>
          <a:p>
            <a:pPr lvl="0"/>
            <a:r>
              <a:rPr lang="sv-SE" dirty="0"/>
              <a:t>Underrubrik, 28pt</a:t>
            </a:r>
          </a:p>
        </p:txBody>
      </p:sp>
    </p:spTree>
    <p:extLst>
      <p:ext uri="{BB962C8B-B14F-4D97-AF65-F5344CB8AC3E}">
        <p14:creationId xmlns:p14="http://schemas.microsoft.com/office/powerpoint/2010/main" val="2048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nitt gul">
    <p:bg>
      <p:bgPr>
        <a:solidFill>
          <a:schemeClr val="accent2"/>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
        <p:nvSpPr>
          <p:cNvPr id="5" name="Platshållare för text 23">
            <a:extLst>
              <a:ext uri="{FF2B5EF4-FFF2-40B4-BE49-F238E27FC236}">
                <a16:creationId xmlns:a16="http://schemas.microsoft.com/office/drawing/2014/main" id="{DAA8A6E2-99B5-4F09-B5F2-23D86E56052D}"/>
              </a:ext>
            </a:extLst>
          </p:cNvPr>
          <p:cNvSpPr>
            <a:spLocks noGrp="1"/>
          </p:cNvSpPr>
          <p:nvPr>
            <p:ph type="body" sz="quarter" idx="12" hasCustomPrompt="1"/>
          </p:nvPr>
        </p:nvSpPr>
        <p:spPr>
          <a:xfrm>
            <a:off x="365126" y="993775"/>
            <a:ext cx="8002624" cy="576263"/>
          </a:xfrm>
        </p:spPr>
        <p:txBody>
          <a:bodyPr/>
          <a:lstStyle>
            <a:lvl1pPr marL="0" indent="0">
              <a:buFontTx/>
              <a:buNone/>
              <a:defRPr sz="2800" u="none">
                <a:solidFill>
                  <a:schemeClr val="bg1"/>
                </a:solidFill>
              </a:defRPr>
            </a:lvl1pPr>
          </a:lstStyle>
          <a:p>
            <a:pPr lvl="0"/>
            <a:r>
              <a:rPr lang="sv-SE" dirty="0"/>
              <a:t>Underrubrik, 28pt</a:t>
            </a:r>
          </a:p>
        </p:txBody>
      </p:sp>
      <p:sp>
        <p:nvSpPr>
          <p:cNvPr id="2" name="Rubrik 1">
            <a:extLst>
              <a:ext uri="{FF2B5EF4-FFF2-40B4-BE49-F238E27FC236}">
                <a16:creationId xmlns:a16="http://schemas.microsoft.com/office/drawing/2014/main" id="{3645416A-2CFC-F25E-D4E9-861EE2337568}"/>
              </a:ext>
            </a:extLst>
          </p:cNvPr>
          <p:cNvSpPr>
            <a:spLocks noGrp="1"/>
          </p:cNvSpPr>
          <p:nvPr>
            <p:ph type="title" hasCustomPrompt="1"/>
          </p:nvPr>
        </p:nvSpPr>
        <p:spPr>
          <a:xfrm>
            <a:off x="365124" y="407201"/>
            <a:ext cx="8002623" cy="504825"/>
          </a:xfrm>
        </p:spPr>
        <p:txBody>
          <a:bodyPr/>
          <a:lstStyle>
            <a:lvl1pPr>
              <a:defRPr>
                <a:solidFill>
                  <a:schemeClr val="bg1"/>
                </a:solidFill>
              </a:defRPr>
            </a:lvl1pPr>
          </a:lstStyle>
          <a:p>
            <a:r>
              <a:rPr lang="sv-SE" dirty="0"/>
              <a:t>Rubrik, 40pt</a:t>
            </a:r>
          </a:p>
        </p:txBody>
      </p:sp>
    </p:spTree>
    <p:extLst>
      <p:ext uri="{BB962C8B-B14F-4D97-AF65-F5344CB8AC3E}">
        <p14:creationId xmlns:p14="http://schemas.microsoft.com/office/powerpoint/2010/main" val="41461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vsnitt orange">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
        <p:nvSpPr>
          <p:cNvPr id="4" name="Rubrik 1">
            <a:extLst>
              <a:ext uri="{FF2B5EF4-FFF2-40B4-BE49-F238E27FC236}">
                <a16:creationId xmlns:a16="http://schemas.microsoft.com/office/drawing/2014/main" id="{13B01518-FFB3-D768-2434-60293C6F3647}"/>
              </a:ext>
            </a:extLst>
          </p:cNvPr>
          <p:cNvSpPr>
            <a:spLocks noGrp="1"/>
          </p:cNvSpPr>
          <p:nvPr>
            <p:ph type="title" hasCustomPrompt="1"/>
          </p:nvPr>
        </p:nvSpPr>
        <p:spPr>
          <a:xfrm>
            <a:off x="365124" y="407201"/>
            <a:ext cx="8002623" cy="504825"/>
          </a:xfrm>
        </p:spPr>
        <p:txBody>
          <a:bodyPr/>
          <a:lstStyle>
            <a:lvl1pPr>
              <a:defRPr>
                <a:solidFill>
                  <a:schemeClr val="bg1"/>
                </a:solidFill>
              </a:defRPr>
            </a:lvl1pPr>
          </a:lstStyle>
          <a:p>
            <a:r>
              <a:rPr lang="sv-SE" dirty="0"/>
              <a:t>Rubrik, 40pt</a:t>
            </a:r>
          </a:p>
        </p:txBody>
      </p:sp>
      <p:sp>
        <p:nvSpPr>
          <p:cNvPr id="5" name="Platshållare för text 23">
            <a:extLst>
              <a:ext uri="{FF2B5EF4-FFF2-40B4-BE49-F238E27FC236}">
                <a16:creationId xmlns:a16="http://schemas.microsoft.com/office/drawing/2014/main" id="{929EE015-1764-517A-D465-FC098A57D74F}"/>
              </a:ext>
            </a:extLst>
          </p:cNvPr>
          <p:cNvSpPr>
            <a:spLocks noGrp="1"/>
          </p:cNvSpPr>
          <p:nvPr>
            <p:ph type="body" sz="quarter" idx="12" hasCustomPrompt="1"/>
          </p:nvPr>
        </p:nvSpPr>
        <p:spPr>
          <a:xfrm>
            <a:off x="365126" y="993775"/>
            <a:ext cx="8002624" cy="576263"/>
          </a:xfrm>
        </p:spPr>
        <p:txBody>
          <a:bodyPr/>
          <a:lstStyle>
            <a:lvl1pPr marL="0" indent="0">
              <a:buFontTx/>
              <a:buNone/>
              <a:defRPr sz="2800" u="none">
                <a:solidFill>
                  <a:schemeClr val="bg1"/>
                </a:solidFill>
              </a:defRPr>
            </a:lvl1pPr>
          </a:lstStyle>
          <a:p>
            <a:pPr lvl="0"/>
            <a:r>
              <a:rPr lang="sv-SE" dirty="0"/>
              <a:t>Underrubrik, 28pt</a:t>
            </a:r>
          </a:p>
        </p:txBody>
      </p:sp>
    </p:spTree>
    <p:extLst>
      <p:ext uri="{BB962C8B-B14F-4D97-AF65-F5344CB8AC3E}">
        <p14:creationId xmlns:p14="http://schemas.microsoft.com/office/powerpoint/2010/main" val="317769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vsnitt blå">
    <p:bg>
      <p:bgPr>
        <a:solidFill>
          <a:schemeClr val="accent3"/>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
        <p:nvSpPr>
          <p:cNvPr id="4" name="Rubrik 1">
            <a:extLst>
              <a:ext uri="{FF2B5EF4-FFF2-40B4-BE49-F238E27FC236}">
                <a16:creationId xmlns:a16="http://schemas.microsoft.com/office/drawing/2014/main" id="{98CA8CE0-8BE5-A5B0-6EB8-2036737F530E}"/>
              </a:ext>
            </a:extLst>
          </p:cNvPr>
          <p:cNvSpPr>
            <a:spLocks noGrp="1"/>
          </p:cNvSpPr>
          <p:nvPr>
            <p:ph type="title" hasCustomPrompt="1"/>
          </p:nvPr>
        </p:nvSpPr>
        <p:spPr>
          <a:xfrm>
            <a:off x="365124" y="407201"/>
            <a:ext cx="8002623" cy="504825"/>
          </a:xfrm>
        </p:spPr>
        <p:txBody>
          <a:bodyPr/>
          <a:lstStyle>
            <a:lvl1pPr>
              <a:defRPr>
                <a:solidFill>
                  <a:schemeClr val="bg1"/>
                </a:solidFill>
              </a:defRPr>
            </a:lvl1pPr>
          </a:lstStyle>
          <a:p>
            <a:r>
              <a:rPr lang="sv-SE" dirty="0"/>
              <a:t>Rubrik, 40pt</a:t>
            </a:r>
          </a:p>
        </p:txBody>
      </p:sp>
      <p:sp>
        <p:nvSpPr>
          <p:cNvPr id="5" name="Platshållare för text 23">
            <a:extLst>
              <a:ext uri="{FF2B5EF4-FFF2-40B4-BE49-F238E27FC236}">
                <a16:creationId xmlns:a16="http://schemas.microsoft.com/office/drawing/2014/main" id="{469FB20E-2411-28FF-D975-09A264EBD674}"/>
              </a:ext>
            </a:extLst>
          </p:cNvPr>
          <p:cNvSpPr>
            <a:spLocks noGrp="1"/>
          </p:cNvSpPr>
          <p:nvPr>
            <p:ph type="body" sz="quarter" idx="12" hasCustomPrompt="1"/>
          </p:nvPr>
        </p:nvSpPr>
        <p:spPr>
          <a:xfrm>
            <a:off x="365126" y="993775"/>
            <a:ext cx="8002624" cy="576263"/>
          </a:xfrm>
        </p:spPr>
        <p:txBody>
          <a:bodyPr/>
          <a:lstStyle>
            <a:lvl1pPr marL="0" indent="0">
              <a:buFontTx/>
              <a:buNone/>
              <a:defRPr sz="2800" u="none">
                <a:solidFill>
                  <a:schemeClr val="bg1"/>
                </a:solidFill>
              </a:defRPr>
            </a:lvl1pPr>
          </a:lstStyle>
          <a:p>
            <a:pPr lvl="0"/>
            <a:r>
              <a:rPr lang="sv-SE" dirty="0"/>
              <a:t>Underrubrik, 28pt</a:t>
            </a:r>
          </a:p>
        </p:txBody>
      </p:sp>
    </p:spTree>
    <p:extLst>
      <p:ext uri="{BB962C8B-B14F-4D97-AF65-F5344CB8AC3E}">
        <p14:creationId xmlns:p14="http://schemas.microsoft.com/office/powerpoint/2010/main" val="16225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vsnitt ljusblå">
    <p:bg>
      <p:bgPr>
        <a:solidFill>
          <a:schemeClr val="accent4"/>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
        <p:nvSpPr>
          <p:cNvPr id="4" name="Rubrik 1">
            <a:extLst>
              <a:ext uri="{FF2B5EF4-FFF2-40B4-BE49-F238E27FC236}">
                <a16:creationId xmlns:a16="http://schemas.microsoft.com/office/drawing/2014/main" id="{2AA490A8-2B4C-92BD-99DF-0CBA040C8875}"/>
              </a:ext>
            </a:extLst>
          </p:cNvPr>
          <p:cNvSpPr>
            <a:spLocks noGrp="1"/>
          </p:cNvSpPr>
          <p:nvPr>
            <p:ph type="title" hasCustomPrompt="1"/>
          </p:nvPr>
        </p:nvSpPr>
        <p:spPr>
          <a:xfrm>
            <a:off x="365124" y="407201"/>
            <a:ext cx="8002623" cy="504825"/>
          </a:xfrm>
        </p:spPr>
        <p:txBody>
          <a:bodyPr/>
          <a:lstStyle>
            <a:lvl1pPr>
              <a:defRPr>
                <a:solidFill>
                  <a:schemeClr val="bg1"/>
                </a:solidFill>
              </a:defRPr>
            </a:lvl1pPr>
          </a:lstStyle>
          <a:p>
            <a:r>
              <a:rPr lang="sv-SE" dirty="0"/>
              <a:t>Rubrik, 40pt</a:t>
            </a:r>
          </a:p>
        </p:txBody>
      </p:sp>
      <p:sp>
        <p:nvSpPr>
          <p:cNvPr id="5" name="Platshållare för text 23">
            <a:extLst>
              <a:ext uri="{FF2B5EF4-FFF2-40B4-BE49-F238E27FC236}">
                <a16:creationId xmlns:a16="http://schemas.microsoft.com/office/drawing/2014/main" id="{F114C563-07F4-3CCC-EC3F-32F9F67D5FB4}"/>
              </a:ext>
            </a:extLst>
          </p:cNvPr>
          <p:cNvSpPr>
            <a:spLocks noGrp="1"/>
          </p:cNvSpPr>
          <p:nvPr>
            <p:ph type="body" sz="quarter" idx="12" hasCustomPrompt="1"/>
          </p:nvPr>
        </p:nvSpPr>
        <p:spPr>
          <a:xfrm>
            <a:off x="365126" y="993775"/>
            <a:ext cx="8002624" cy="576263"/>
          </a:xfrm>
        </p:spPr>
        <p:txBody>
          <a:bodyPr/>
          <a:lstStyle>
            <a:lvl1pPr marL="0" indent="0">
              <a:buFontTx/>
              <a:buNone/>
              <a:defRPr sz="2800" u="none">
                <a:solidFill>
                  <a:schemeClr val="bg1"/>
                </a:solidFill>
              </a:defRPr>
            </a:lvl1pPr>
          </a:lstStyle>
          <a:p>
            <a:pPr lvl="0"/>
            <a:r>
              <a:rPr lang="sv-SE" dirty="0"/>
              <a:t>Underrubrik, 28pt</a:t>
            </a:r>
          </a:p>
        </p:txBody>
      </p:sp>
    </p:spTree>
    <p:extLst>
      <p:ext uri="{BB962C8B-B14F-4D97-AF65-F5344CB8AC3E}">
        <p14:creationId xmlns:p14="http://schemas.microsoft.com/office/powerpoint/2010/main" val="22989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 bild vit lo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019DEF7-1385-A77D-84AF-C9641F12CA35}"/>
              </a:ext>
            </a:extLst>
          </p:cNvPr>
          <p:cNvSpPr/>
          <p:nvPr userDrawn="1"/>
        </p:nvSpPr>
        <p:spPr>
          <a:xfrm>
            <a:off x="6792000" y="0"/>
            <a:ext cx="5400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1" y="1"/>
            <a:ext cx="5399999" cy="6857999"/>
          </a:xfrm>
          <a:noFill/>
        </p:spPr>
        <p:txBody>
          <a:bodyPr tIns="180000"/>
          <a:lstStyle>
            <a:lvl1pPr marL="0" indent="0" algn="ctr">
              <a:buFontTx/>
              <a:buNone/>
              <a:defRPr sz="1800"/>
            </a:lvl1pPr>
          </a:lstStyle>
          <a:p>
            <a:r>
              <a:rPr lang="sv-SE" dirty="0"/>
              <a:t>Klicka på INFOGA och sedan INFOGA BILD </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651787"/>
            <a:ext cx="5730874" cy="3882239"/>
          </a:xfrm>
        </p:spPr>
        <p:txBody>
          <a:bodyPr/>
          <a:lstStyle/>
          <a:p>
            <a:pPr lvl="0"/>
            <a:r>
              <a:rPr lang="sv-SE" dirty="0"/>
              <a:t>Nivå 1, 28pt</a:t>
            </a:r>
          </a:p>
          <a:p>
            <a:pPr lvl="1"/>
            <a:r>
              <a:rPr lang="sv-SE" dirty="0"/>
              <a:t>Nivå 2, 24pt</a:t>
            </a:r>
          </a:p>
          <a:p>
            <a:pPr lvl="2"/>
            <a:r>
              <a:rPr lang="sv-SE" dirty="0"/>
              <a:t>Nivå 3, 20pt</a:t>
            </a:r>
          </a:p>
          <a:p>
            <a:pPr lvl="3"/>
            <a:r>
              <a:rPr lang="sv-SE" dirty="0"/>
              <a:t>Nivå 4, 18pt</a:t>
            </a:r>
          </a:p>
          <a:p>
            <a:pPr lvl="4"/>
            <a:r>
              <a:rPr lang="sv-SE" dirty="0"/>
              <a:t>Nivå 5, 18pt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dirty="0"/>
              <a:t>ÅÅÅ-MM-DD</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9" name="Platshållare för text 3">
            <a:extLst>
              <a:ext uri="{FF2B5EF4-FFF2-40B4-BE49-F238E27FC236}">
                <a16:creationId xmlns:a16="http://schemas.microsoft.com/office/drawing/2014/main" id="{094F1186-9B82-2859-0DB7-7FEEBA3E9CE3}"/>
              </a:ext>
            </a:extLst>
          </p:cNvPr>
          <p:cNvSpPr>
            <a:spLocks noGrp="1"/>
          </p:cNvSpPr>
          <p:nvPr>
            <p:ph type="body" sz="quarter" idx="17"/>
          </p:nvPr>
        </p:nvSpPr>
        <p:spPr>
          <a:xfrm>
            <a:off x="10710000" y="6019200"/>
            <a:ext cx="1378800" cy="720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29234193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65125" y="407201"/>
            <a:ext cx="11461750" cy="1214438"/>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65125" y="1990726"/>
            <a:ext cx="11461750" cy="35433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682000" y="6330159"/>
            <a:ext cx="828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dirty="0"/>
              <a:t>ÅÅÅÅ-MM-DD</a:t>
            </a:r>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215890" y="6330588"/>
            <a:ext cx="4266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365125" y="6330588"/>
            <a:ext cx="648000" cy="180000"/>
          </a:xfrm>
          <a:prstGeom prst="rect">
            <a:avLst/>
          </a:prstGeom>
        </p:spPr>
        <p:txBody>
          <a:bodyPr vert="horz" lIns="0" tIns="0" rIns="0" bIns="0" rtlCol="0" anchor="t" anchorCtr="0">
            <a:noAutofit/>
          </a:bodyPr>
          <a:lstStyle>
            <a:lvl1pPr algn="l">
              <a:defRPr sz="1000">
                <a:solidFill>
                  <a:schemeClr val="tx1"/>
                </a:solidFill>
              </a:defRPr>
            </a:lvl1pPr>
          </a:lstStyle>
          <a:p>
            <a:fld id="{AE086683-F536-42AB-ABBC-F4803DFE8DBC}" type="slidenum">
              <a:rPr lang="sv-SE" smtClean="0"/>
              <a:pPr/>
              <a:t>‹#›</a:t>
            </a:fld>
            <a:endParaRPr lang="sv-SE" dirty="0"/>
          </a:p>
        </p:txBody>
      </p:sp>
      <p:sp>
        <p:nvSpPr>
          <p:cNvPr id="7" name="Platshållare för text 3">
            <a:extLst>
              <a:ext uri="{FF2B5EF4-FFF2-40B4-BE49-F238E27FC236}">
                <a16:creationId xmlns:a16="http://schemas.microsoft.com/office/drawing/2014/main" id="{4904582D-000D-6ADE-B847-BDF1AC725F65}"/>
              </a:ext>
            </a:extLst>
          </p:cNvPr>
          <p:cNvSpPr txBox="1">
            <a:spLocks/>
          </p:cNvSpPr>
          <p:nvPr userDrawn="1"/>
        </p:nvSpPr>
        <p:spPr>
          <a:xfrm>
            <a:off x="10710000" y="6019200"/>
            <a:ext cx="1378800" cy="720000"/>
          </a:xfrm>
          <a:prstGeom prst="rect">
            <a:avLst/>
          </a:prstGeom>
          <a:blipFill dpi="0" rotWithShape="1">
            <a:blip r:embed="rId41">
              <a:extLst>
                <a:ext uri="{96DAC541-7B7A-43D3-8B79-37D633B846F1}">
                  <asvg:svgBlip xmlns:asvg="http://schemas.microsoft.com/office/drawing/2016/SVG/main" r:embed="rId42"/>
                </a:ext>
              </a:extLst>
            </a:blip>
            <a:srcRect/>
            <a:stretch>
              <a:fillRect/>
            </a:stretch>
          </a:blipFill>
        </p:spPr>
        <p:txBody>
          <a:bodyPr/>
          <a:lstStyle>
            <a:lvl1pPr marL="475200" indent="-4752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a:lstStyle>
          <a:p>
            <a:r>
              <a:rPr lang="sv-SE"/>
              <a:t>Klicka här för att ändra format på bakgrundstexten</a:t>
            </a:r>
            <a:endParaRPr lang="sv-SE" dirty="0"/>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4" r:id="rId5"/>
    <p:sldLayoutId id="2147483649" r:id="rId6"/>
    <p:sldLayoutId id="2147483665" r:id="rId7"/>
    <p:sldLayoutId id="2147483663" r:id="rId8"/>
    <p:sldLayoutId id="2147483668" r:id="rId9"/>
    <p:sldLayoutId id="2147483667" r:id="rId10"/>
    <p:sldLayoutId id="2147483698" r:id="rId11"/>
    <p:sldLayoutId id="2147483697" r:id="rId12"/>
    <p:sldLayoutId id="2147483666" r:id="rId13"/>
    <p:sldLayoutId id="2147483700" r:id="rId14"/>
    <p:sldLayoutId id="2147483671" r:id="rId15"/>
    <p:sldLayoutId id="2147483672" r:id="rId16"/>
    <p:sldLayoutId id="2147483673" r:id="rId17"/>
    <p:sldLayoutId id="2147483674" r:id="rId18"/>
    <p:sldLayoutId id="2147483687" r:id="rId19"/>
    <p:sldLayoutId id="2147483688" r:id="rId20"/>
    <p:sldLayoutId id="2147483675" r:id="rId21"/>
    <p:sldLayoutId id="2147483689" r:id="rId22"/>
    <p:sldLayoutId id="2147483676" r:id="rId23"/>
    <p:sldLayoutId id="2147483701" r:id="rId24"/>
    <p:sldLayoutId id="2147483677" r:id="rId25"/>
    <p:sldLayoutId id="2147483702" r:id="rId26"/>
    <p:sldLayoutId id="2147483707" r:id="rId27"/>
    <p:sldLayoutId id="2147483708" r:id="rId28"/>
    <p:sldLayoutId id="2147483654" r:id="rId29"/>
    <p:sldLayoutId id="2147483706" r:id="rId30"/>
    <p:sldLayoutId id="2147483696" r:id="rId31"/>
    <p:sldLayoutId id="2147483690" r:id="rId32"/>
    <p:sldLayoutId id="2147483679" r:id="rId33"/>
    <p:sldLayoutId id="2147483703" r:id="rId34"/>
    <p:sldLayoutId id="2147483704" r:id="rId35"/>
    <p:sldLayoutId id="2147483705" r:id="rId36"/>
    <p:sldLayoutId id="2147483655" r:id="rId37"/>
    <p:sldLayoutId id="2147483659" r:id="rId38"/>
    <p:sldLayoutId id="2147483678" r:id="rId39"/>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475200" indent="-475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30" userDrawn="1">
          <p15:clr>
            <a:srgbClr val="F26B43"/>
          </p15:clr>
        </p15:guide>
        <p15:guide id="3" pos="7450" userDrawn="1">
          <p15:clr>
            <a:srgbClr val="F26B43"/>
          </p15:clr>
        </p15:guide>
        <p15:guide id="4" orient="horz" pos="2160" userDrawn="1">
          <p15:clr>
            <a:srgbClr val="F26B43"/>
          </p15:clr>
        </p15:guide>
        <p15:guide id="5" orient="horz" pos="250" userDrawn="1">
          <p15:clr>
            <a:srgbClr val="F26B43"/>
          </p15:clr>
        </p15:guide>
        <p15:guide id="6" orient="horz" pos="4065" userDrawn="1">
          <p15:clr>
            <a:srgbClr val="F26B43"/>
          </p15:clr>
        </p15:guide>
        <p15:guide id="7" orient="horz" pos="3486" userDrawn="1">
          <p15:clr>
            <a:srgbClr val="F26B43"/>
          </p15:clr>
        </p15:guide>
        <p15:guide id="8" orient="horz" pos="12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47248-8C9C-46F5-B5A4-7B5E0F47DFE6}"/>
              </a:ext>
            </a:extLst>
          </p:cNvPr>
          <p:cNvSpPr>
            <a:spLocks noGrp="1"/>
          </p:cNvSpPr>
          <p:nvPr>
            <p:ph type="ctrTitle"/>
          </p:nvPr>
        </p:nvSpPr>
        <p:spPr/>
        <p:txBody>
          <a:bodyPr/>
          <a:lstStyle/>
          <a:p>
            <a:r>
              <a:rPr lang="sv-SE" dirty="0"/>
              <a:t>Akavia </a:t>
            </a:r>
            <a:br>
              <a:rPr lang="sv-SE" dirty="0"/>
            </a:br>
            <a:r>
              <a:rPr lang="sv-SE" dirty="0"/>
              <a:t>– den akademiska vägen</a:t>
            </a:r>
          </a:p>
        </p:txBody>
      </p:sp>
      <p:sp>
        <p:nvSpPr>
          <p:cNvPr id="3" name="Underrubrik 2">
            <a:extLst>
              <a:ext uri="{FF2B5EF4-FFF2-40B4-BE49-F238E27FC236}">
                <a16:creationId xmlns:a16="http://schemas.microsoft.com/office/drawing/2014/main" id="{E6C02A19-52DD-6E90-E330-3CE6D56831B8}"/>
              </a:ext>
            </a:extLst>
          </p:cNvPr>
          <p:cNvSpPr>
            <a:spLocks noGrp="1"/>
          </p:cNvSpPr>
          <p:nvPr>
            <p:ph type="subTitle" idx="1"/>
          </p:nvPr>
        </p:nvSpPr>
        <p:spPr/>
        <p:txBody>
          <a:bodyPr/>
          <a:lstStyle/>
          <a:p>
            <a:r>
              <a:rPr lang="sv-SE" dirty="0"/>
              <a:t>[DD/MM/2025]</a:t>
            </a:r>
          </a:p>
        </p:txBody>
      </p:sp>
      <p:sp>
        <p:nvSpPr>
          <p:cNvPr id="4" name="Platshållare för text 3">
            <a:extLst>
              <a:ext uri="{FF2B5EF4-FFF2-40B4-BE49-F238E27FC236}">
                <a16:creationId xmlns:a16="http://schemas.microsoft.com/office/drawing/2014/main" id="{CF8F2DC7-AAC6-36A6-8AF4-01D261A675CB}"/>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52130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C6D56E-6183-4DB2-7D7B-7A253AD27211}"/>
              </a:ext>
            </a:extLst>
          </p:cNvPr>
          <p:cNvSpPr>
            <a:spLocks noGrp="1"/>
          </p:cNvSpPr>
          <p:nvPr>
            <p:ph type="ctrTitle"/>
          </p:nvPr>
        </p:nvSpPr>
        <p:spPr/>
        <p:txBody>
          <a:bodyPr/>
          <a:lstStyle/>
          <a:p>
            <a:r>
              <a:rPr lang="sv-SE" dirty="0"/>
              <a:t>Tack!</a:t>
            </a:r>
          </a:p>
        </p:txBody>
      </p:sp>
      <p:sp>
        <p:nvSpPr>
          <p:cNvPr id="3" name="Underrubrik 2">
            <a:extLst>
              <a:ext uri="{FF2B5EF4-FFF2-40B4-BE49-F238E27FC236}">
                <a16:creationId xmlns:a16="http://schemas.microsoft.com/office/drawing/2014/main" id="{5008C142-0A51-AF98-52D2-845904B425CD}"/>
              </a:ext>
            </a:extLst>
          </p:cNvPr>
          <p:cNvSpPr>
            <a:spLocks noGrp="1"/>
          </p:cNvSpPr>
          <p:nvPr>
            <p:ph type="subTitle" idx="1"/>
          </p:nvPr>
        </p:nvSpPr>
        <p:spPr/>
        <p:txBody>
          <a:bodyPr/>
          <a:lstStyle/>
          <a:p>
            <a:r>
              <a:rPr lang="sv-SE" dirty="0"/>
              <a:t>info@akavia.se</a:t>
            </a:r>
          </a:p>
        </p:txBody>
      </p:sp>
      <p:sp>
        <p:nvSpPr>
          <p:cNvPr id="4" name="Platshållare för text 3">
            <a:extLst>
              <a:ext uri="{FF2B5EF4-FFF2-40B4-BE49-F238E27FC236}">
                <a16:creationId xmlns:a16="http://schemas.microsoft.com/office/drawing/2014/main" id="{57B758EF-D7F0-5A5B-0F58-64D6106D81C8}"/>
              </a:ext>
            </a:extLst>
          </p:cNvPr>
          <p:cNvSpPr>
            <a:spLocks noGrp="1"/>
          </p:cNvSpPr>
          <p:nvPr>
            <p:ph type="body" sz="quarter" idx="11"/>
          </p:nvPr>
        </p:nvSpPr>
        <p:spPr/>
        <p:txBody>
          <a:bodyPr/>
          <a:lstStyle/>
          <a:p>
            <a:r>
              <a:rPr lang="sv-SE" sz="3200" dirty="0"/>
              <a:t>akavia.se</a:t>
            </a:r>
          </a:p>
        </p:txBody>
      </p:sp>
    </p:spTree>
    <p:extLst>
      <p:ext uri="{BB962C8B-B14F-4D97-AF65-F5344CB8AC3E}">
        <p14:creationId xmlns:p14="http://schemas.microsoft.com/office/powerpoint/2010/main" val="290104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63FAD-1AE2-FFB2-A9DB-1E85FB127484}"/>
            </a:ext>
          </a:extLst>
        </p:cNvPr>
        <p:cNvGrpSpPr/>
        <p:nvPr/>
      </p:nvGrpSpPr>
      <p:grpSpPr>
        <a:xfrm>
          <a:off x="0" y="0"/>
          <a:ext cx="0" cy="0"/>
          <a:chOff x="0" y="0"/>
          <a:chExt cx="0" cy="0"/>
        </a:xfrm>
      </p:grpSpPr>
      <p:pic>
        <p:nvPicPr>
          <p:cNvPr id="14" name="Platshållare för bild 13">
            <a:extLst>
              <a:ext uri="{FF2B5EF4-FFF2-40B4-BE49-F238E27FC236}">
                <a16:creationId xmlns:a16="http://schemas.microsoft.com/office/drawing/2014/main" id="{67261D7C-2485-727F-CD8D-94613963B01A}"/>
              </a:ext>
            </a:extLst>
          </p:cNvPr>
          <p:cNvPicPr>
            <a:picLocks noGrp="1" noChangeAspect="1"/>
          </p:cNvPicPr>
          <p:nvPr>
            <p:ph type="pic" sz="quarter" idx="13"/>
          </p:nvPr>
        </p:nvPicPr>
        <p:blipFill>
          <a:blip r:embed="rId3"/>
          <a:srcRect t="22309" r="19321" b="2988"/>
          <a:stretch/>
        </p:blipFill>
        <p:spPr>
          <a:xfrm>
            <a:off x="0" y="0"/>
            <a:ext cx="12192000" cy="6858000"/>
          </a:xfrm>
        </p:spPr>
      </p:pic>
      <p:sp>
        <p:nvSpPr>
          <p:cNvPr id="3" name="Rubrik 2">
            <a:extLst>
              <a:ext uri="{FF2B5EF4-FFF2-40B4-BE49-F238E27FC236}">
                <a16:creationId xmlns:a16="http://schemas.microsoft.com/office/drawing/2014/main" id="{A5B25B74-E77B-2AF6-D00F-9930691F6327}"/>
              </a:ext>
            </a:extLst>
          </p:cNvPr>
          <p:cNvSpPr>
            <a:spLocks noGrp="1"/>
          </p:cNvSpPr>
          <p:nvPr>
            <p:ph type="title"/>
          </p:nvPr>
        </p:nvSpPr>
        <p:spPr/>
        <p:txBody>
          <a:bodyPr/>
          <a:lstStyle/>
          <a:p>
            <a:r>
              <a:rPr lang="sv-SE" dirty="0"/>
              <a:t>Agenda</a:t>
            </a:r>
          </a:p>
        </p:txBody>
      </p:sp>
      <p:sp>
        <p:nvSpPr>
          <p:cNvPr id="5" name="Platshållare för text 4">
            <a:extLst>
              <a:ext uri="{FF2B5EF4-FFF2-40B4-BE49-F238E27FC236}">
                <a16:creationId xmlns:a16="http://schemas.microsoft.com/office/drawing/2014/main" id="{AF03B4E8-2DDD-D803-2874-925AF4E2FA95}"/>
              </a:ext>
            </a:extLst>
          </p:cNvPr>
          <p:cNvSpPr>
            <a:spLocks noGrp="1"/>
          </p:cNvSpPr>
          <p:nvPr>
            <p:ph type="body" sz="quarter" idx="11"/>
          </p:nvPr>
        </p:nvSpPr>
        <p:spPr/>
        <p:txBody>
          <a:bodyPr/>
          <a:lstStyle/>
          <a:p>
            <a:r>
              <a:rPr lang="sv-SE" sz="2400" dirty="0"/>
              <a:t>Det här är Akavia </a:t>
            </a:r>
          </a:p>
          <a:p>
            <a:r>
              <a:rPr lang="sv-SE" sz="2400" dirty="0"/>
              <a:t>Vår mission och våra värderingar </a:t>
            </a:r>
          </a:p>
          <a:p>
            <a:r>
              <a:rPr lang="sv-SE" sz="2400" dirty="0"/>
              <a:t>Så fungerar Akavia </a:t>
            </a:r>
          </a:p>
          <a:p>
            <a:r>
              <a:rPr lang="sv-SE" sz="2400" dirty="0"/>
              <a:t>Därför ska du välja Akavia!</a:t>
            </a:r>
          </a:p>
        </p:txBody>
      </p:sp>
      <p:sp>
        <p:nvSpPr>
          <p:cNvPr id="6" name="Platshållare för text 5">
            <a:extLst>
              <a:ext uri="{FF2B5EF4-FFF2-40B4-BE49-F238E27FC236}">
                <a16:creationId xmlns:a16="http://schemas.microsoft.com/office/drawing/2014/main" id="{147DCB6B-1E36-BA64-4166-85208AA33D29}"/>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77309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7D257-7CEA-470E-5CC4-13C5A218E8BB}"/>
              </a:ext>
            </a:extLst>
          </p:cNvPr>
          <p:cNvSpPr>
            <a:spLocks noGrp="1"/>
          </p:cNvSpPr>
          <p:nvPr>
            <p:ph type="title"/>
          </p:nvPr>
        </p:nvSpPr>
        <p:spPr/>
        <p:txBody>
          <a:bodyPr/>
          <a:lstStyle/>
          <a:p>
            <a:r>
              <a:rPr lang="sv-SE" dirty="0"/>
              <a:t>Om Akavia</a:t>
            </a:r>
          </a:p>
        </p:txBody>
      </p:sp>
      <p:sp>
        <p:nvSpPr>
          <p:cNvPr id="3" name="Platshållare för text 2">
            <a:extLst>
              <a:ext uri="{FF2B5EF4-FFF2-40B4-BE49-F238E27FC236}">
                <a16:creationId xmlns:a16="http://schemas.microsoft.com/office/drawing/2014/main" id="{7201D7C6-A535-EEBD-1F18-62F250D8F47F}"/>
              </a:ext>
            </a:extLst>
          </p:cNvPr>
          <p:cNvSpPr>
            <a:spLocks noGrp="1"/>
          </p:cNvSpPr>
          <p:nvPr>
            <p:ph type="body" sz="quarter" idx="12"/>
          </p:nvPr>
        </p:nvSpPr>
        <p:spPr/>
        <p:txBody>
          <a:bodyPr/>
          <a:lstStyle/>
          <a:p>
            <a:r>
              <a:rPr lang="sv-SE" dirty="0"/>
              <a:t>Det här är vi</a:t>
            </a:r>
          </a:p>
        </p:txBody>
      </p:sp>
      <p:sp>
        <p:nvSpPr>
          <p:cNvPr id="4" name="Platshållare för text 3">
            <a:extLst>
              <a:ext uri="{FF2B5EF4-FFF2-40B4-BE49-F238E27FC236}">
                <a16:creationId xmlns:a16="http://schemas.microsoft.com/office/drawing/2014/main" id="{E51CAF34-9585-B21F-7EEA-E70DECB614DA}"/>
              </a:ext>
            </a:extLst>
          </p:cNvPr>
          <p:cNvSpPr>
            <a:spLocks noGrp="1"/>
          </p:cNvSpPr>
          <p:nvPr>
            <p:ph type="body" sz="quarter" idx="11"/>
          </p:nvPr>
        </p:nvSpPr>
        <p:spPr>
          <a:xfrm>
            <a:off x="6095999" y="1651787"/>
            <a:ext cx="5514475" cy="3882239"/>
          </a:xfrm>
        </p:spPr>
        <p:txBody>
          <a:bodyPr/>
          <a:lstStyle/>
          <a:p>
            <a:r>
              <a:rPr lang="sv-SE" sz="2000" dirty="0"/>
              <a:t>Akavia är fack-och professionsförbundet för dig som vill mer. För dig som har investerat </a:t>
            </a:r>
            <a:br>
              <a:rPr lang="sv-SE" sz="2000" dirty="0"/>
            </a:br>
            <a:r>
              <a:rPr lang="sv-SE" sz="2000" dirty="0"/>
              <a:t>i en akademisk utbildning och som, med ansvar och ambition, driver dig själv, dina kollegor och samhället framåt – för en upplyst framtid. </a:t>
            </a:r>
          </a:p>
          <a:p>
            <a:r>
              <a:rPr lang="sv-SE" sz="2000" dirty="0"/>
              <a:t>Förbundet bildades av Civilekonomerna och Jusek 2020 och samlar 144 000 ekonomer, jurister, samhällsvetare, it-akademiker, personalvetare och kommunikatörer.</a:t>
            </a:r>
          </a:p>
          <a:p>
            <a:r>
              <a:rPr lang="sv-SE" sz="2000" dirty="0"/>
              <a:t>Förbundet är partipolitiskt obundet och det tredje största inom Saco. </a:t>
            </a:r>
          </a:p>
          <a:p>
            <a:endParaRPr lang="sv-SE" sz="2000" dirty="0"/>
          </a:p>
        </p:txBody>
      </p:sp>
      <p:pic>
        <p:nvPicPr>
          <p:cNvPr id="7" name="Platshållare för bild 6">
            <a:extLst>
              <a:ext uri="{FF2B5EF4-FFF2-40B4-BE49-F238E27FC236}">
                <a16:creationId xmlns:a16="http://schemas.microsoft.com/office/drawing/2014/main" id="{1B5BA285-00F9-49C3-7F2F-1D052DA4494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320" t="12869" r="40794" b="11181"/>
          <a:stretch/>
        </p:blipFill>
        <p:spPr>
          <a:xfrm>
            <a:off x="0" y="-1"/>
            <a:ext cx="5400000" cy="6858000"/>
          </a:xfrm>
        </p:spPr>
      </p:pic>
    </p:spTree>
    <p:extLst>
      <p:ext uri="{BB962C8B-B14F-4D97-AF65-F5344CB8AC3E}">
        <p14:creationId xmlns:p14="http://schemas.microsoft.com/office/powerpoint/2010/main" val="418582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023EBDA-7243-E29B-4C35-617DA88B78B8}"/>
              </a:ext>
            </a:extLst>
          </p:cNvPr>
          <p:cNvSpPr txBox="1">
            <a:spLocks/>
          </p:cNvSpPr>
          <p:nvPr/>
        </p:nvSpPr>
        <p:spPr>
          <a:xfrm>
            <a:off x="6095999" y="2492419"/>
            <a:ext cx="5400001" cy="187315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80000"/>
              </a:lnSpc>
            </a:pPr>
            <a:r>
              <a:rPr lang="sv-SE" dirty="0"/>
              <a:t>Stärka medlemmens utveckling, inflytande och profession </a:t>
            </a:r>
          </a:p>
        </p:txBody>
      </p:sp>
      <p:sp>
        <p:nvSpPr>
          <p:cNvPr id="5" name="Rektangel 4">
            <a:extLst>
              <a:ext uri="{FF2B5EF4-FFF2-40B4-BE49-F238E27FC236}">
                <a16:creationId xmlns:a16="http://schemas.microsoft.com/office/drawing/2014/main" id="{7CA29E8E-E146-57A6-F53E-6FA5D4EF5EEF}"/>
              </a:ext>
            </a:extLst>
          </p:cNvPr>
          <p:cNvSpPr/>
          <p:nvPr/>
        </p:nvSpPr>
        <p:spPr>
          <a:xfrm>
            <a:off x="0" y="0"/>
            <a:ext cx="54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3E3A179D-40EA-B191-99B9-FC3CC7FB90A1}"/>
              </a:ext>
            </a:extLst>
          </p:cNvPr>
          <p:cNvSpPr txBox="1"/>
          <p:nvPr/>
        </p:nvSpPr>
        <p:spPr>
          <a:xfrm>
            <a:off x="1224126" y="2764199"/>
            <a:ext cx="2951748" cy="1329595"/>
          </a:xfrm>
          <a:prstGeom prst="rect">
            <a:avLst/>
          </a:prstGeom>
          <a:noFill/>
        </p:spPr>
        <p:txBody>
          <a:bodyPr wrap="square" lIns="0" tIns="0" rIns="0" bIns="0" rtlCol="0" anchor="ctr">
            <a:spAutoFit/>
          </a:bodyPr>
          <a:lstStyle/>
          <a:p>
            <a:pPr algn="ctr">
              <a:lnSpc>
                <a:spcPct val="80000"/>
              </a:lnSpc>
            </a:pPr>
            <a:r>
              <a:rPr lang="sv-SE" sz="5400" dirty="0"/>
              <a:t>Akavias mission</a:t>
            </a:r>
          </a:p>
        </p:txBody>
      </p:sp>
    </p:spTree>
    <p:extLst>
      <p:ext uri="{BB962C8B-B14F-4D97-AF65-F5344CB8AC3E}">
        <p14:creationId xmlns:p14="http://schemas.microsoft.com/office/powerpoint/2010/main" val="134085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A41D-1B8C-C7B1-9F99-FFA561F6B5F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177B0B2-A7D9-4827-08E6-D4EAD0E6EC63}"/>
              </a:ext>
            </a:extLst>
          </p:cNvPr>
          <p:cNvSpPr>
            <a:spLocks noGrp="1"/>
          </p:cNvSpPr>
          <p:nvPr>
            <p:ph type="title"/>
          </p:nvPr>
        </p:nvSpPr>
        <p:spPr/>
        <p:txBody>
          <a:bodyPr/>
          <a:lstStyle/>
          <a:p>
            <a:r>
              <a:rPr lang="sv-SE" dirty="0"/>
              <a:t>Värderingar</a:t>
            </a:r>
          </a:p>
        </p:txBody>
      </p:sp>
      <p:sp>
        <p:nvSpPr>
          <p:cNvPr id="5" name="Platshållare för text 4">
            <a:extLst>
              <a:ext uri="{FF2B5EF4-FFF2-40B4-BE49-F238E27FC236}">
                <a16:creationId xmlns:a16="http://schemas.microsoft.com/office/drawing/2014/main" id="{0A5B21C3-D41F-942E-412B-FE81E4667BD4}"/>
              </a:ext>
            </a:extLst>
          </p:cNvPr>
          <p:cNvSpPr>
            <a:spLocks noGrp="1"/>
          </p:cNvSpPr>
          <p:nvPr>
            <p:ph type="body" sz="quarter" idx="14"/>
          </p:nvPr>
        </p:nvSpPr>
        <p:spPr/>
        <p:txBody>
          <a:bodyPr/>
          <a:lstStyle/>
          <a:p>
            <a:endParaRPr lang="sv-SE"/>
          </a:p>
        </p:txBody>
      </p:sp>
      <p:sp>
        <p:nvSpPr>
          <p:cNvPr id="6" name="Platshållare för text 4">
            <a:extLst>
              <a:ext uri="{FF2B5EF4-FFF2-40B4-BE49-F238E27FC236}">
                <a16:creationId xmlns:a16="http://schemas.microsoft.com/office/drawing/2014/main" id="{8ED93A42-5818-EFCE-3F30-3175CED0A12C}"/>
              </a:ext>
            </a:extLst>
          </p:cNvPr>
          <p:cNvSpPr txBox="1">
            <a:spLocks/>
          </p:cNvSpPr>
          <p:nvPr/>
        </p:nvSpPr>
        <p:spPr>
          <a:xfrm>
            <a:off x="365124" y="1752371"/>
            <a:ext cx="3643350" cy="3882239"/>
          </a:xfrm>
          <a:prstGeom prst="rect">
            <a:avLst/>
          </a:prstGeom>
        </p:spPr>
        <p:txBody>
          <a:bodyPr lIns="0" tIns="0" rIns="0" bIns="0"/>
          <a:lstStyle>
            <a:lvl1pPr marL="475200" indent="-475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3600" dirty="0">
                <a:solidFill>
                  <a:schemeClr val="accent2"/>
                </a:solidFill>
              </a:rPr>
              <a:t>INDIVIDNYTTA</a:t>
            </a:r>
            <a:endParaRPr lang="sv-SE" sz="2000" dirty="0">
              <a:solidFill>
                <a:schemeClr val="accent2"/>
              </a:solidFill>
            </a:endParaRPr>
          </a:p>
          <a:p>
            <a:pPr marL="0" indent="0">
              <a:buFont typeface="Arial" panose="020B0604020202020204" pitchFamily="34" charset="0"/>
              <a:buNone/>
            </a:pPr>
            <a:r>
              <a:rPr lang="sv-SE" sz="2000" dirty="0">
                <a:solidFill>
                  <a:schemeClr val="bg1"/>
                </a:solidFill>
              </a:rPr>
              <a:t>Vi utgår alltid från den enskilda medlemmen och arbetar för att genom aktiv handling maximera nyttan för varje individ – i våra förtroendemannauppdrag, rådgivning, våra tjänster, kommunikation och i allt vi gör.</a:t>
            </a:r>
          </a:p>
          <a:p>
            <a:pPr marL="0" indent="0">
              <a:buFont typeface="Arial" panose="020B0604020202020204" pitchFamily="34" charset="0"/>
              <a:buNone/>
            </a:pPr>
            <a:endParaRPr lang="sv-SE" sz="2000" dirty="0"/>
          </a:p>
        </p:txBody>
      </p:sp>
      <p:sp>
        <p:nvSpPr>
          <p:cNvPr id="7" name="Platshållare för text 5">
            <a:extLst>
              <a:ext uri="{FF2B5EF4-FFF2-40B4-BE49-F238E27FC236}">
                <a16:creationId xmlns:a16="http://schemas.microsoft.com/office/drawing/2014/main" id="{C1849513-1F14-AA52-DC85-704E25155595}"/>
              </a:ext>
            </a:extLst>
          </p:cNvPr>
          <p:cNvSpPr txBox="1">
            <a:spLocks/>
          </p:cNvSpPr>
          <p:nvPr/>
        </p:nvSpPr>
        <p:spPr>
          <a:xfrm>
            <a:off x="8321748" y="1752371"/>
            <a:ext cx="3506400" cy="3882239"/>
          </a:xfrm>
          <a:prstGeom prst="rect">
            <a:avLst/>
          </a:prstGeom>
        </p:spPr>
        <p:txBody>
          <a:bodyPr lIns="0" tIns="0" rIns="0" bIns="0"/>
          <a:lstStyle>
            <a:lvl1pPr marL="475200" indent="-475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3600" dirty="0">
                <a:solidFill>
                  <a:schemeClr val="accent2"/>
                </a:solidFill>
              </a:rPr>
              <a:t>KUNSKAP</a:t>
            </a:r>
          </a:p>
          <a:p>
            <a:pPr marL="0" indent="0">
              <a:buFont typeface="Arial" panose="020B0604020202020204" pitchFamily="34" charset="0"/>
              <a:buNone/>
            </a:pPr>
            <a:r>
              <a:rPr lang="sv-SE" sz="2000" dirty="0">
                <a:solidFill>
                  <a:schemeClr val="bg1"/>
                </a:solidFill>
              </a:rPr>
              <a:t>Vi arbetar datadrivet och evidensbaserat. Vi söker ständigt ny kunskap och delar den med varandra – alltid med ett fokus på ett omsätta kunskapen till praktisk handling som är till nytta för medlemmen. </a:t>
            </a:r>
          </a:p>
          <a:p>
            <a:pPr marL="0" indent="0">
              <a:buFont typeface="Arial" panose="020B0604020202020204" pitchFamily="34" charset="0"/>
              <a:buNone/>
            </a:pPr>
            <a:endParaRPr lang="sv-SE" sz="2000" dirty="0"/>
          </a:p>
        </p:txBody>
      </p:sp>
      <p:sp>
        <p:nvSpPr>
          <p:cNvPr id="8" name="Platshållare för text 4">
            <a:extLst>
              <a:ext uri="{FF2B5EF4-FFF2-40B4-BE49-F238E27FC236}">
                <a16:creationId xmlns:a16="http://schemas.microsoft.com/office/drawing/2014/main" id="{7DEF5866-0CAC-290A-5B38-98DBB6CA5625}"/>
              </a:ext>
            </a:extLst>
          </p:cNvPr>
          <p:cNvSpPr txBox="1">
            <a:spLocks/>
          </p:cNvSpPr>
          <p:nvPr/>
        </p:nvSpPr>
        <p:spPr>
          <a:xfrm>
            <a:off x="4343436" y="1752371"/>
            <a:ext cx="3643350" cy="3882239"/>
          </a:xfrm>
          <a:prstGeom prst="rect">
            <a:avLst/>
          </a:prstGeom>
        </p:spPr>
        <p:txBody>
          <a:bodyPr vert="horz" lIns="0" tIns="0" rIns="0" bIns="0" rtlCol="0">
            <a:noAutofit/>
          </a:bodyPr>
          <a:lstStyle>
            <a:lvl1pPr marL="475200" indent="-475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3600" dirty="0">
                <a:solidFill>
                  <a:schemeClr val="accent2"/>
                </a:solidFill>
              </a:rPr>
              <a:t>NYTÄNKANDE</a:t>
            </a:r>
            <a:endParaRPr lang="sv-SE" sz="2000" dirty="0">
              <a:solidFill>
                <a:schemeClr val="accent2"/>
              </a:solidFill>
            </a:endParaRPr>
          </a:p>
          <a:p>
            <a:pPr marL="0" indent="0">
              <a:buFont typeface="Arial" panose="020B0604020202020204" pitchFamily="34" charset="0"/>
              <a:buNone/>
            </a:pPr>
            <a:r>
              <a:rPr lang="sv-SE" sz="2000" dirty="0">
                <a:solidFill>
                  <a:schemeClr val="bg1"/>
                </a:solidFill>
              </a:rPr>
              <a:t>Medlemmen står inte stilla och inte heller vi. Därför strävar vi alltid efter att hitta nya lösningar, lära och förfina löpande. Vi har en positiv grundsyn och söker aktivt efter nya vägar framåt i </a:t>
            </a:r>
            <a:br>
              <a:rPr lang="sv-SE" sz="2000" dirty="0">
                <a:solidFill>
                  <a:schemeClr val="bg1"/>
                </a:solidFill>
              </a:rPr>
            </a:br>
            <a:r>
              <a:rPr lang="sv-SE" sz="2000" dirty="0">
                <a:solidFill>
                  <a:schemeClr val="bg1"/>
                </a:solidFill>
              </a:rPr>
              <a:t>en föränderlig värld. </a:t>
            </a:r>
          </a:p>
          <a:p>
            <a:pPr marL="0" indent="0">
              <a:buFont typeface="Arial" panose="020B0604020202020204" pitchFamily="34" charset="0"/>
              <a:buNone/>
            </a:pPr>
            <a:endParaRPr lang="sv-SE" sz="2000" dirty="0"/>
          </a:p>
        </p:txBody>
      </p:sp>
    </p:spTree>
    <p:extLst>
      <p:ext uri="{BB962C8B-B14F-4D97-AF65-F5344CB8AC3E}">
        <p14:creationId xmlns:p14="http://schemas.microsoft.com/office/powerpoint/2010/main" val="421749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B6A397-952F-7793-317B-C9797E800779}"/>
              </a:ext>
            </a:extLst>
          </p:cNvPr>
          <p:cNvSpPr>
            <a:spLocks noGrp="1"/>
          </p:cNvSpPr>
          <p:nvPr>
            <p:ph type="title"/>
          </p:nvPr>
        </p:nvSpPr>
        <p:spPr/>
        <p:txBody>
          <a:bodyPr/>
          <a:lstStyle/>
          <a:p>
            <a:r>
              <a:rPr lang="sv-SE" dirty="0"/>
              <a:t>Organisation</a:t>
            </a:r>
          </a:p>
        </p:txBody>
      </p:sp>
      <p:sp>
        <p:nvSpPr>
          <p:cNvPr id="3" name="Rektangel 2">
            <a:extLst>
              <a:ext uri="{FF2B5EF4-FFF2-40B4-BE49-F238E27FC236}">
                <a16:creationId xmlns:a16="http://schemas.microsoft.com/office/drawing/2014/main" id="{C935E492-82BA-5F7A-250A-9617A8B7D9B6}"/>
              </a:ext>
            </a:extLst>
          </p:cNvPr>
          <p:cNvSpPr/>
          <p:nvPr/>
        </p:nvSpPr>
        <p:spPr>
          <a:xfrm>
            <a:off x="365125" y="1322433"/>
            <a:ext cx="11461750" cy="7210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dirty="0">
                <a:solidFill>
                  <a:schemeClr val="tx1"/>
                </a:solidFill>
              </a:rPr>
              <a:t>MEDLEMMAR</a:t>
            </a:r>
            <a:endParaRPr lang="sv-SE" dirty="0">
              <a:solidFill>
                <a:schemeClr val="tx1"/>
              </a:solidFill>
            </a:endParaRPr>
          </a:p>
        </p:txBody>
      </p:sp>
      <p:sp>
        <p:nvSpPr>
          <p:cNvPr id="4" name="Rektangel 3">
            <a:extLst>
              <a:ext uri="{FF2B5EF4-FFF2-40B4-BE49-F238E27FC236}">
                <a16:creationId xmlns:a16="http://schemas.microsoft.com/office/drawing/2014/main" id="{735E5EF5-5D02-CB9F-D1A5-CFC7AF401401}"/>
              </a:ext>
            </a:extLst>
          </p:cNvPr>
          <p:cNvSpPr/>
          <p:nvPr/>
        </p:nvSpPr>
        <p:spPr>
          <a:xfrm>
            <a:off x="365125" y="2133994"/>
            <a:ext cx="11461750" cy="7210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dirty="0">
                <a:solidFill>
                  <a:schemeClr val="tx1"/>
                </a:solidFill>
              </a:rPr>
              <a:t>FULLMÄKTIGE</a:t>
            </a:r>
            <a:endParaRPr lang="sv-SE" dirty="0">
              <a:solidFill>
                <a:schemeClr val="tx1"/>
              </a:solidFill>
            </a:endParaRPr>
          </a:p>
        </p:txBody>
      </p:sp>
      <p:sp>
        <p:nvSpPr>
          <p:cNvPr id="5" name="Rektangel 4">
            <a:extLst>
              <a:ext uri="{FF2B5EF4-FFF2-40B4-BE49-F238E27FC236}">
                <a16:creationId xmlns:a16="http://schemas.microsoft.com/office/drawing/2014/main" id="{8599F339-6723-6CF7-03E3-26283105E1F7}"/>
              </a:ext>
            </a:extLst>
          </p:cNvPr>
          <p:cNvSpPr/>
          <p:nvPr/>
        </p:nvSpPr>
        <p:spPr>
          <a:xfrm>
            <a:off x="365125" y="2945555"/>
            <a:ext cx="11461750" cy="7210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dirty="0">
                <a:solidFill>
                  <a:schemeClr val="tx1"/>
                </a:solidFill>
              </a:rPr>
              <a:t>FÖRBUNDSSTYRELSE</a:t>
            </a:r>
            <a:endParaRPr lang="sv-SE" dirty="0">
              <a:solidFill>
                <a:schemeClr val="tx1"/>
              </a:solidFill>
            </a:endParaRPr>
          </a:p>
        </p:txBody>
      </p:sp>
      <p:sp>
        <p:nvSpPr>
          <p:cNvPr id="6" name="Rektangel 5">
            <a:extLst>
              <a:ext uri="{FF2B5EF4-FFF2-40B4-BE49-F238E27FC236}">
                <a16:creationId xmlns:a16="http://schemas.microsoft.com/office/drawing/2014/main" id="{1C8A2BFB-8E4B-8195-CBC5-4AE0648E1960}"/>
              </a:ext>
            </a:extLst>
          </p:cNvPr>
          <p:cNvSpPr/>
          <p:nvPr/>
        </p:nvSpPr>
        <p:spPr>
          <a:xfrm>
            <a:off x="4868065" y="2133994"/>
            <a:ext cx="2455870" cy="7210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FÖRBUNDSRÅD</a:t>
            </a:r>
          </a:p>
        </p:txBody>
      </p:sp>
      <p:sp>
        <p:nvSpPr>
          <p:cNvPr id="8" name="Rektangel 7">
            <a:extLst>
              <a:ext uri="{FF2B5EF4-FFF2-40B4-BE49-F238E27FC236}">
                <a16:creationId xmlns:a16="http://schemas.microsoft.com/office/drawing/2014/main" id="{258B12A6-B8DC-DC80-6A29-69E07F59657F}"/>
              </a:ext>
            </a:extLst>
          </p:cNvPr>
          <p:cNvSpPr/>
          <p:nvPr/>
        </p:nvSpPr>
        <p:spPr>
          <a:xfrm>
            <a:off x="365126" y="3757116"/>
            <a:ext cx="2799493"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rPr>
              <a:t>STATLIGA SEKTIONEN </a:t>
            </a:r>
          </a:p>
        </p:txBody>
      </p:sp>
      <p:sp>
        <p:nvSpPr>
          <p:cNvPr id="9" name="Rektangel 8">
            <a:extLst>
              <a:ext uri="{FF2B5EF4-FFF2-40B4-BE49-F238E27FC236}">
                <a16:creationId xmlns:a16="http://schemas.microsoft.com/office/drawing/2014/main" id="{F848B37C-612B-EE66-F718-65B24CEB7E18}"/>
              </a:ext>
            </a:extLst>
          </p:cNvPr>
          <p:cNvSpPr/>
          <p:nvPr/>
        </p:nvSpPr>
        <p:spPr>
          <a:xfrm>
            <a:off x="365127" y="4568677"/>
            <a:ext cx="2799493"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rPr>
              <a:t>PRIVATA SEKTIONEN </a:t>
            </a:r>
          </a:p>
        </p:txBody>
      </p:sp>
      <p:sp>
        <p:nvSpPr>
          <p:cNvPr id="10" name="Rektangel 9">
            <a:extLst>
              <a:ext uri="{FF2B5EF4-FFF2-40B4-BE49-F238E27FC236}">
                <a16:creationId xmlns:a16="http://schemas.microsoft.com/office/drawing/2014/main" id="{93F5B8E4-B7FE-98E1-0BA9-4C69BE37DC03}"/>
              </a:ext>
            </a:extLst>
          </p:cNvPr>
          <p:cNvSpPr/>
          <p:nvPr/>
        </p:nvSpPr>
        <p:spPr>
          <a:xfrm>
            <a:off x="3307311" y="4568677"/>
            <a:ext cx="2799493"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rPr>
              <a:t>STUDERANDESEKTIONEN</a:t>
            </a:r>
          </a:p>
        </p:txBody>
      </p:sp>
      <p:sp>
        <p:nvSpPr>
          <p:cNvPr id="11" name="Rektangel 10">
            <a:extLst>
              <a:ext uri="{FF2B5EF4-FFF2-40B4-BE49-F238E27FC236}">
                <a16:creationId xmlns:a16="http://schemas.microsoft.com/office/drawing/2014/main" id="{FABF733E-AAA2-7AA4-88CF-A650A88A7567}"/>
              </a:ext>
            </a:extLst>
          </p:cNvPr>
          <p:cNvSpPr/>
          <p:nvPr/>
        </p:nvSpPr>
        <p:spPr>
          <a:xfrm>
            <a:off x="3307310" y="3757116"/>
            <a:ext cx="2799493"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rPr>
              <a:t>KOMMUNALA SEKTIONEN</a:t>
            </a:r>
          </a:p>
        </p:txBody>
      </p:sp>
      <p:sp>
        <p:nvSpPr>
          <p:cNvPr id="12" name="Rektangel 11">
            <a:extLst>
              <a:ext uri="{FF2B5EF4-FFF2-40B4-BE49-F238E27FC236}">
                <a16:creationId xmlns:a16="http://schemas.microsoft.com/office/drawing/2014/main" id="{2DAC07AE-3E28-0F93-C347-3272AA619A56}"/>
              </a:ext>
            </a:extLst>
          </p:cNvPr>
          <p:cNvSpPr/>
          <p:nvPr/>
        </p:nvSpPr>
        <p:spPr>
          <a:xfrm>
            <a:off x="6249495" y="4568677"/>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lumMod val="50000"/>
                    <a:lumOff val="50000"/>
                  </a:schemeClr>
                </a:solidFill>
              </a:rPr>
              <a:t>IT-AKADEMIKER</a:t>
            </a:r>
          </a:p>
        </p:txBody>
      </p:sp>
      <p:sp>
        <p:nvSpPr>
          <p:cNvPr id="13" name="Rektangel 12">
            <a:extLst>
              <a:ext uri="{FF2B5EF4-FFF2-40B4-BE49-F238E27FC236}">
                <a16:creationId xmlns:a16="http://schemas.microsoft.com/office/drawing/2014/main" id="{147C3F67-BA6D-EC4C-DBA8-B1A1391EBB1B}"/>
              </a:ext>
            </a:extLst>
          </p:cNvPr>
          <p:cNvSpPr/>
          <p:nvPr/>
        </p:nvSpPr>
        <p:spPr>
          <a:xfrm>
            <a:off x="8156186" y="4568677"/>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a:solidFill>
                  <a:schemeClr val="tx1">
                    <a:lumMod val="50000"/>
                    <a:lumOff val="50000"/>
                  </a:schemeClr>
                </a:solidFill>
              </a:rPr>
              <a:t>PERSONALVETARE</a:t>
            </a:r>
            <a:endParaRPr lang="sv-SE" sz="1200" dirty="0">
              <a:solidFill>
                <a:schemeClr val="tx1">
                  <a:lumMod val="50000"/>
                  <a:lumOff val="50000"/>
                </a:schemeClr>
              </a:solidFill>
            </a:endParaRPr>
          </a:p>
        </p:txBody>
      </p:sp>
      <p:sp>
        <p:nvSpPr>
          <p:cNvPr id="14" name="Rektangel 13">
            <a:extLst>
              <a:ext uri="{FF2B5EF4-FFF2-40B4-BE49-F238E27FC236}">
                <a16:creationId xmlns:a16="http://schemas.microsoft.com/office/drawing/2014/main" id="{F7ED9E4F-051E-3D0E-FDE4-13847F40A62F}"/>
              </a:ext>
            </a:extLst>
          </p:cNvPr>
          <p:cNvSpPr/>
          <p:nvPr/>
        </p:nvSpPr>
        <p:spPr>
          <a:xfrm>
            <a:off x="10062875" y="4568677"/>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lumMod val="50000"/>
                    <a:lumOff val="50000"/>
                  </a:schemeClr>
                </a:solidFill>
              </a:rPr>
              <a:t>KOMMUNIKATÖRER</a:t>
            </a:r>
          </a:p>
        </p:txBody>
      </p:sp>
      <p:sp>
        <p:nvSpPr>
          <p:cNvPr id="15" name="Rektangel 14">
            <a:extLst>
              <a:ext uri="{FF2B5EF4-FFF2-40B4-BE49-F238E27FC236}">
                <a16:creationId xmlns:a16="http://schemas.microsoft.com/office/drawing/2014/main" id="{E3C5B4F6-3A51-0E32-14EB-6C04FE61334E}"/>
              </a:ext>
            </a:extLst>
          </p:cNvPr>
          <p:cNvSpPr/>
          <p:nvPr/>
        </p:nvSpPr>
        <p:spPr>
          <a:xfrm>
            <a:off x="6249494" y="3757116"/>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lumMod val="50000"/>
                    <a:lumOff val="50000"/>
                  </a:schemeClr>
                </a:solidFill>
              </a:rPr>
              <a:t>EKONOMER</a:t>
            </a:r>
          </a:p>
        </p:txBody>
      </p:sp>
      <p:sp>
        <p:nvSpPr>
          <p:cNvPr id="16" name="Rektangel 15">
            <a:extLst>
              <a:ext uri="{FF2B5EF4-FFF2-40B4-BE49-F238E27FC236}">
                <a16:creationId xmlns:a16="http://schemas.microsoft.com/office/drawing/2014/main" id="{37D1004C-CABF-1E97-38DD-8F85BB940BCC}"/>
              </a:ext>
            </a:extLst>
          </p:cNvPr>
          <p:cNvSpPr/>
          <p:nvPr/>
        </p:nvSpPr>
        <p:spPr>
          <a:xfrm>
            <a:off x="8156185" y="3757116"/>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lumMod val="50000"/>
                    <a:lumOff val="50000"/>
                  </a:schemeClr>
                </a:solidFill>
              </a:rPr>
              <a:t>JURISTER</a:t>
            </a:r>
          </a:p>
        </p:txBody>
      </p:sp>
      <p:sp>
        <p:nvSpPr>
          <p:cNvPr id="17" name="Rektangel 16">
            <a:extLst>
              <a:ext uri="{FF2B5EF4-FFF2-40B4-BE49-F238E27FC236}">
                <a16:creationId xmlns:a16="http://schemas.microsoft.com/office/drawing/2014/main" id="{9A474510-EDC1-9248-F5AE-8C2CA8CEE0F4}"/>
              </a:ext>
            </a:extLst>
          </p:cNvPr>
          <p:cNvSpPr/>
          <p:nvPr/>
        </p:nvSpPr>
        <p:spPr>
          <a:xfrm>
            <a:off x="10062875" y="3757116"/>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lumMod val="50000"/>
                    <a:lumOff val="50000"/>
                  </a:schemeClr>
                </a:solidFill>
              </a:rPr>
              <a:t>SAMHÄLLSVETARE</a:t>
            </a:r>
          </a:p>
        </p:txBody>
      </p:sp>
      <p:sp>
        <p:nvSpPr>
          <p:cNvPr id="18" name="Rektangel 17">
            <a:extLst>
              <a:ext uri="{FF2B5EF4-FFF2-40B4-BE49-F238E27FC236}">
                <a16:creationId xmlns:a16="http://schemas.microsoft.com/office/drawing/2014/main" id="{299148DB-67F0-874E-74E5-1375BF794A15}"/>
              </a:ext>
            </a:extLst>
          </p:cNvPr>
          <p:cNvSpPr/>
          <p:nvPr/>
        </p:nvSpPr>
        <p:spPr>
          <a:xfrm>
            <a:off x="6249494" y="5380238"/>
            <a:ext cx="1764000" cy="721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tx1">
                    <a:lumMod val="50000"/>
                    <a:lumOff val="50000"/>
                  </a:schemeClr>
                </a:solidFill>
              </a:rPr>
              <a:t>CHEFER</a:t>
            </a:r>
          </a:p>
        </p:txBody>
      </p:sp>
      <p:sp>
        <p:nvSpPr>
          <p:cNvPr id="19" name="Rektangel 18">
            <a:extLst>
              <a:ext uri="{FF2B5EF4-FFF2-40B4-BE49-F238E27FC236}">
                <a16:creationId xmlns:a16="http://schemas.microsoft.com/office/drawing/2014/main" id="{6C486484-F90B-3BCC-E550-B8D21A98E63D}"/>
              </a:ext>
            </a:extLst>
          </p:cNvPr>
          <p:cNvSpPr/>
          <p:nvPr/>
        </p:nvSpPr>
        <p:spPr>
          <a:xfrm>
            <a:off x="8156185" y="5380238"/>
            <a:ext cx="1764000" cy="7210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a:solidFill>
                  <a:schemeClr val="bg1"/>
                </a:solidFill>
              </a:rPr>
              <a:t>FOKUSGRUPPER</a:t>
            </a:r>
          </a:p>
        </p:txBody>
      </p:sp>
    </p:spTree>
    <p:extLst>
      <p:ext uri="{BB962C8B-B14F-4D97-AF65-F5344CB8AC3E}">
        <p14:creationId xmlns:p14="http://schemas.microsoft.com/office/powerpoint/2010/main" val="143733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79AC-B8C7-7B44-22CC-09B64EA7E52D}"/>
            </a:ext>
          </a:extLst>
        </p:cNvPr>
        <p:cNvGrpSpPr/>
        <p:nvPr/>
      </p:nvGrpSpPr>
      <p:grpSpPr>
        <a:xfrm>
          <a:off x="0" y="0"/>
          <a:ext cx="0" cy="0"/>
          <a:chOff x="0" y="0"/>
          <a:chExt cx="0" cy="0"/>
        </a:xfrm>
      </p:grpSpPr>
      <p:pic>
        <p:nvPicPr>
          <p:cNvPr id="9" name="Platshållare för bild 8" descr="En bild som visar fönster, inomhus, möbler, bord&#10;&#10;AI-genererat innehåll kan vara felaktigt.">
            <a:extLst>
              <a:ext uri="{FF2B5EF4-FFF2-40B4-BE49-F238E27FC236}">
                <a16:creationId xmlns:a16="http://schemas.microsoft.com/office/drawing/2014/main" id="{DC36A660-6511-B27F-A64E-C551F07CED4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3857" t="3857"/>
          <a:stretch/>
        </p:blipFill>
        <p:spPr>
          <a:xfrm>
            <a:off x="0" y="0"/>
            <a:ext cx="12193200" cy="6858000"/>
          </a:xfrm>
        </p:spPr>
      </p:pic>
      <p:sp>
        <p:nvSpPr>
          <p:cNvPr id="7" name="Platshållare för text 6">
            <a:extLst>
              <a:ext uri="{FF2B5EF4-FFF2-40B4-BE49-F238E27FC236}">
                <a16:creationId xmlns:a16="http://schemas.microsoft.com/office/drawing/2014/main" id="{5901716A-9CDD-09A5-7819-E364C117F623}"/>
              </a:ext>
            </a:extLst>
          </p:cNvPr>
          <p:cNvSpPr>
            <a:spLocks noGrp="1"/>
          </p:cNvSpPr>
          <p:nvPr>
            <p:ph type="body" sz="quarter" idx="23"/>
          </p:nvPr>
        </p:nvSpPr>
        <p:spPr/>
        <p:txBody>
          <a:bodyPr/>
          <a:lstStyle/>
          <a:p>
            <a:endParaRPr lang="sv-SE"/>
          </a:p>
        </p:txBody>
      </p:sp>
      <p:sp>
        <p:nvSpPr>
          <p:cNvPr id="14" name="Platshållare för text 4">
            <a:extLst>
              <a:ext uri="{FF2B5EF4-FFF2-40B4-BE49-F238E27FC236}">
                <a16:creationId xmlns:a16="http://schemas.microsoft.com/office/drawing/2014/main" id="{5BF00709-7134-8C45-43AE-44628CC28927}"/>
              </a:ext>
            </a:extLst>
          </p:cNvPr>
          <p:cNvSpPr txBox="1">
            <a:spLocks/>
          </p:cNvSpPr>
          <p:nvPr/>
        </p:nvSpPr>
        <p:spPr>
          <a:xfrm>
            <a:off x="1022142" y="1011631"/>
            <a:ext cx="1660942" cy="3882239"/>
          </a:xfrm>
          <a:prstGeom prst="rect">
            <a:avLst/>
          </a:prstGeom>
        </p:spPr>
        <p:txBody>
          <a:bodyPr vert="horz" lIns="0" tIns="0" rIns="0" bIns="0" rtlCol="0" anchor="ctr">
            <a:noAutofit/>
          </a:bodyPr>
          <a:lstStyle>
            <a:lvl1pPr marL="475200" indent="-475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bg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bg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bg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4000" dirty="0">
                <a:solidFill>
                  <a:schemeClr val="tx1"/>
                </a:solidFill>
              </a:rPr>
              <a:t>Varför facket?</a:t>
            </a:r>
          </a:p>
        </p:txBody>
      </p:sp>
      <p:sp>
        <p:nvSpPr>
          <p:cNvPr id="15" name="Platshållare för text 5">
            <a:extLst>
              <a:ext uri="{FF2B5EF4-FFF2-40B4-BE49-F238E27FC236}">
                <a16:creationId xmlns:a16="http://schemas.microsoft.com/office/drawing/2014/main" id="{E642B46C-CE18-02A6-161F-E302B4098E7D}"/>
              </a:ext>
            </a:extLst>
          </p:cNvPr>
          <p:cNvSpPr txBox="1">
            <a:spLocks/>
          </p:cNvSpPr>
          <p:nvPr/>
        </p:nvSpPr>
        <p:spPr>
          <a:xfrm>
            <a:off x="3705225" y="1011631"/>
            <a:ext cx="8123614" cy="3882239"/>
          </a:xfrm>
          <a:prstGeom prst="rect">
            <a:avLst/>
          </a:prstGeom>
        </p:spPr>
        <p:txBody>
          <a:bodyPr vert="horz" lIns="0" tIns="0" rIns="0" bIns="0" rtlCol="0" anchor="ctr">
            <a:noAutofit/>
          </a:bodyPr>
          <a:lstStyle>
            <a:lvl1pPr marL="475200" indent="-475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bg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bg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bg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tx1"/>
                </a:solidFill>
              </a:rPr>
              <a:t>Jämför din lön med rätt lönestatistik </a:t>
            </a:r>
          </a:p>
          <a:p>
            <a:r>
              <a:rPr lang="sv-SE" sz="2000" dirty="0">
                <a:solidFill>
                  <a:schemeClr val="tx1"/>
                </a:solidFill>
              </a:rPr>
              <a:t>Få tillgång till ett medlemskap som stödjer din karriär</a:t>
            </a:r>
          </a:p>
          <a:p>
            <a:r>
              <a:rPr lang="sv-SE" sz="2000" dirty="0">
                <a:solidFill>
                  <a:schemeClr val="tx1"/>
                </a:solidFill>
              </a:rPr>
              <a:t>Utmana dina tankar och idéer med rådgivning från specialister</a:t>
            </a:r>
          </a:p>
          <a:p>
            <a:r>
              <a:rPr lang="sv-SE" sz="2000" dirty="0">
                <a:solidFill>
                  <a:schemeClr val="tx1"/>
                </a:solidFill>
              </a:rPr>
              <a:t>Bidra med inflytande och påverkan på din arbetsplats</a:t>
            </a:r>
          </a:p>
          <a:p>
            <a:r>
              <a:rPr lang="sv-SE" sz="2000" dirty="0">
                <a:solidFill>
                  <a:schemeClr val="tx1"/>
                </a:solidFill>
              </a:rPr>
              <a:t>Fortsätt utvecklas genom hela karriären </a:t>
            </a:r>
          </a:p>
          <a:p>
            <a:r>
              <a:rPr lang="sv-SE" sz="2000" dirty="0">
                <a:solidFill>
                  <a:schemeClr val="tx1"/>
                </a:solidFill>
              </a:rPr>
              <a:t>Få stabilitet om du skulle hamna mellan jobb med inkomstförsäkring</a:t>
            </a:r>
          </a:p>
          <a:p>
            <a:r>
              <a:rPr lang="sv-SE" sz="2000" dirty="0">
                <a:solidFill>
                  <a:schemeClr val="tx1"/>
                </a:solidFill>
              </a:rPr>
              <a:t>Skapa en bättre grund att bygga vidare på med kollektivavtal </a:t>
            </a:r>
          </a:p>
          <a:p>
            <a:r>
              <a:rPr lang="sv-SE" sz="2000" dirty="0">
                <a:solidFill>
                  <a:schemeClr val="tx1"/>
                </a:solidFill>
              </a:rPr>
              <a:t>Gör din röst hörd i samhällsdebatten </a:t>
            </a:r>
          </a:p>
        </p:txBody>
      </p:sp>
    </p:spTree>
    <p:extLst>
      <p:ext uri="{BB962C8B-B14F-4D97-AF65-F5344CB8AC3E}">
        <p14:creationId xmlns:p14="http://schemas.microsoft.com/office/powerpoint/2010/main" val="254560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4A014-0E98-A351-9863-8EC40267BF3A}"/>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1ADE6D45-C0B6-D228-10B5-1646A7E3D68F}"/>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6290" t="1" r="8274" b="30043"/>
          <a:stretch/>
        </p:blipFill>
        <p:spPr>
          <a:xfrm>
            <a:off x="0" y="0"/>
            <a:ext cx="12193200" cy="6858000"/>
          </a:xfrm>
        </p:spPr>
      </p:pic>
      <p:sp>
        <p:nvSpPr>
          <p:cNvPr id="3" name="Rubrik 2">
            <a:extLst>
              <a:ext uri="{FF2B5EF4-FFF2-40B4-BE49-F238E27FC236}">
                <a16:creationId xmlns:a16="http://schemas.microsoft.com/office/drawing/2014/main" id="{F2282966-8414-5E09-D0F0-BDA262698BA7}"/>
              </a:ext>
            </a:extLst>
          </p:cNvPr>
          <p:cNvSpPr>
            <a:spLocks noGrp="1"/>
          </p:cNvSpPr>
          <p:nvPr>
            <p:ph type="title"/>
          </p:nvPr>
        </p:nvSpPr>
        <p:spPr/>
        <p:txBody>
          <a:bodyPr/>
          <a:lstStyle/>
          <a:p>
            <a:r>
              <a:rPr lang="sv-SE" dirty="0"/>
              <a:t>Medlemskap</a:t>
            </a:r>
          </a:p>
        </p:txBody>
      </p:sp>
      <p:sp>
        <p:nvSpPr>
          <p:cNvPr id="14" name="Platshållare för text 13">
            <a:extLst>
              <a:ext uri="{FF2B5EF4-FFF2-40B4-BE49-F238E27FC236}">
                <a16:creationId xmlns:a16="http://schemas.microsoft.com/office/drawing/2014/main" id="{84642A8A-5C93-34F8-FC6D-5BADF1E2E461}"/>
              </a:ext>
            </a:extLst>
          </p:cNvPr>
          <p:cNvSpPr>
            <a:spLocks noGrp="1"/>
          </p:cNvSpPr>
          <p:nvPr>
            <p:ph type="body" sz="quarter" idx="12"/>
          </p:nvPr>
        </p:nvSpPr>
        <p:spPr/>
        <p:txBody>
          <a:bodyPr/>
          <a:lstStyle/>
          <a:p>
            <a:r>
              <a:rPr lang="sv-SE" dirty="0"/>
              <a:t>Akavia är för dig som vill mer </a:t>
            </a:r>
          </a:p>
          <a:p>
            <a:endParaRPr lang="sv-SE" dirty="0"/>
          </a:p>
        </p:txBody>
      </p:sp>
      <p:sp>
        <p:nvSpPr>
          <p:cNvPr id="15" name="Platshållare för text 14">
            <a:extLst>
              <a:ext uri="{FF2B5EF4-FFF2-40B4-BE49-F238E27FC236}">
                <a16:creationId xmlns:a16="http://schemas.microsoft.com/office/drawing/2014/main" id="{53387F0A-060B-E9DF-30FF-61D67B9D5780}"/>
              </a:ext>
            </a:extLst>
          </p:cNvPr>
          <p:cNvSpPr>
            <a:spLocks noGrp="1"/>
          </p:cNvSpPr>
          <p:nvPr>
            <p:ph type="body" sz="quarter" idx="21"/>
          </p:nvPr>
        </p:nvSpPr>
        <p:spPr/>
        <p:txBody>
          <a:bodyPr/>
          <a:lstStyle/>
          <a:p>
            <a:r>
              <a:rPr lang="sv-SE" sz="2000" dirty="0"/>
              <a:t>Hög tilltro till individens förmåga</a:t>
            </a:r>
          </a:p>
          <a:p>
            <a:r>
              <a:rPr lang="sv-SE" sz="2000" dirty="0"/>
              <a:t>Experter på ditt yrke </a:t>
            </a:r>
          </a:p>
          <a:p>
            <a:r>
              <a:rPr lang="sv-SE" sz="2000" dirty="0"/>
              <a:t>Följer dig genom hela karriären</a:t>
            </a:r>
          </a:p>
          <a:p>
            <a:r>
              <a:rPr lang="sv-SE" sz="2000" dirty="0"/>
              <a:t>En inkomstförsäkring värd namnet </a:t>
            </a:r>
          </a:p>
        </p:txBody>
      </p:sp>
      <p:sp>
        <p:nvSpPr>
          <p:cNvPr id="5" name="Platshållare för text 4">
            <a:extLst>
              <a:ext uri="{FF2B5EF4-FFF2-40B4-BE49-F238E27FC236}">
                <a16:creationId xmlns:a16="http://schemas.microsoft.com/office/drawing/2014/main" id="{1711911E-7A1A-9B14-CE6C-092E28104036}"/>
              </a:ext>
            </a:extLst>
          </p:cNvPr>
          <p:cNvSpPr>
            <a:spLocks noGrp="1"/>
          </p:cNvSpPr>
          <p:nvPr>
            <p:ph type="body" sz="quarter" idx="22"/>
          </p:nvPr>
        </p:nvSpPr>
        <p:spPr/>
        <p:txBody>
          <a:bodyPr/>
          <a:lstStyle/>
          <a:p>
            <a:r>
              <a:rPr lang="sv-SE" sz="2000" dirty="0"/>
              <a:t>Lyfter din röst i samhällsdebatten</a:t>
            </a:r>
          </a:p>
          <a:p>
            <a:r>
              <a:rPr lang="sv-SE" sz="2000" dirty="0"/>
              <a:t>Personliga verktyg och medlemsförmåner </a:t>
            </a:r>
          </a:p>
          <a:p>
            <a:r>
              <a:rPr lang="sv-SE" sz="2000" dirty="0"/>
              <a:t>Ett medlemskap som passar för just dig</a:t>
            </a:r>
          </a:p>
          <a:p>
            <a:endParaRPr lang="sv-SE" sz="1400" dirty="0"/>
          </a:p>
        </p:txBody>
      </p:sp>
      <p:sp>
        <p:nvSpPr>
          <p:cNvPr id="16" name="Platshållare för text 15">
            <a:extLst>
              <a:ext uri="{FF2B5EF4-FFF2-40B4-BE49-F238E27FC236}">
                <a16:creationId xmlns:a16="http://schemas.microsoft.com/office/drawing/2014/main" id="{0765B7A0-CA43-B8BC-0699-B44297647589}"/>
              </a:ext>
            </a:extLst>
          </p:cNvPr>
          <p:cNvSpPr>
            <a:spLocks noGrp="1"/>
          </p:cNvSpPr>
          <p:nvPr>
            <p:ph type="body" sz="quarter" idx="23"/>
          </p:nvPr>
        </p:nvSpPr>
        <p:spPr/>
        <p:txBody>
          <a:bodyPr/>
          <a:lstStyle/>
          <a:p>
            <a:endParaRPr lang="sv-SE"/>
          </a:p>
        </p:txBody>
      </p:sp>
    </p:spTree>
    <p:extLst>
      <p:ext uri="{BB962C8B-B14F-4D97-AF65-F5344CB8AC3E}">
        <p14:creationId xmlns:p14="http://schemas.microsoft.com/office/powerpoint/2010/main" val="27418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fotbeklädnader, trappor, inomhus, Golv&#10;&#10;AI-genererat innehåll kan vara felaktigt.">
            <a:extLst>
              <a:ext uri="{FF2B5EF4-FFF2-40B4-BE49-F238E27FC236}">
                <a16:creationId xmlns:a16="http://schemas.microsoft.com/office/drawing/2014/main" id="{E4C8979B-41B7-3EDC-5976-0CD274C9D26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0" y="0"/>
            <a:ext cx="12193200" cy="6858000"/>
          </a:xfrm>
        </p:spPr>
      </p:pic>
      <p:sp>
        <p:nvSpPr>
          <p:cNvPr id="3" name="Platshållare för text 2">
            <a:extLst>
              <a:ext uri="{FF2B5EF4-FFF2-40B4-BE49-F238E27FC236}">
                <a16:creationId xmlns:a16="http://schemas.microsoft.com/office/drawing/2014/main" id="{08B76629-E6F4-4F8F-6E37-339250F8D389}"/>
              </a:ext>
            </a:extLst>
          </p:cNvPr>
          <p:cNvSpPr>
            <a:spLocks noGrp="1"/>
          </p:cNvSpPr>
          <p:nvPr>
            <p:ph type="body" sz="quarter" idx="27"/>
          </p:nvPr>
        </p:nvSpPr>
        <p:spPr/>
        <p:txBody>
          <a:bodyPr anchor="ctr"/>
          <a:lstStyle/>
          <a:p>
            <a:endParaRPr lang="sv-SE" sz="4000" dirty="0"/>
          </a:p>
          <a:p>
            <a:pPr>
              <a:spcBef>
                <a:spcPts val="0"/>
              </a:spcBef>
            </a:pPr>
            <a:r>
              <a:rPr lang="sv-SE" sz="4000" dirty="0"/>
              <a:t>Frågor?</a:t>
            </a:r>
          </a:p>
          <a:p>
            <a:pPr>
              <a:spcBef>
                <a:spcPts val="0"/>
              </a:spcBef>
            </a:pPr>
            <a:r>
              <a:rPr lang="sv-SE" sz="2000" dirty="0">
                <a:solidFill>
                  <a:schemeClr val="tx2"/>
                </a:solidFill>
              </a:rPr>
              <a:t>[fornamn.efternamn@akavia.se]</a:t>
            </a:r>
          </a:p>
          <a:p>
            <a:endParaRPr lang="sv-SE" sz="4000" dirty="0"/>
          </a:p>
        </p:txBody>
      </p:sp>
      <p:sp>
        <p:nvSpPr>
          <p:cNvPr id="4" name="Platshållare för text 3">
            <a:extLst>
              <a:ext uri="{FF2B5EF4-FFF2-40B4-BE49-F238E27FC236}">
                <a16:creationId xmlns:a16="http://schemas.microsoft.com/office/drawing/2014/main" id="{9ACE2B0E-DE31-7FD7-57E3-AB446B9CC97A}"/>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3466424846"/>
      </p:ext>
    </p:extLst>
  </p:cSld>
  <p:clrMapOvr>
    <a:masterClrMapping/>
  </p:clrMapOvr>
</p:sld>
</file>

<file path=ppt/theme/theme1.xml><?xml version="1.0" encoding="utf-8"?>
<a:theme xmlns:a="http://schemas.openxmlformats.org/drawingml/2006/main" name="Akavia 2.0">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000000"/>
      </a:accent5>
      <a:accent6>
        <a:srgbClr val="9B9B9B"/>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2" id="{41C5E865-E0B3-4B3D-8D25-737F91DB2B27}" vid="{9EDDA39C-561A-43EB-99AD-7306D4C6753B}"/>
    </a:ext>
  </a:extLst>
</a:theme>
</file>

<file path=ppt/theme/theme2.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17798c2e-8ec6-411a-92bf-42cada8c5360"/>
    <ds:schemaRef ds:uri="http://purl.org/dc/elements/1.1/"/>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467</Words>
  <Application>Microsoft Office PowerPoint</Application>
  <PresentationFormat>Bredbild</PresentationFormat>
  <Paragraphs>72</Paragraphs>
  <Slides>10</Slides>
  <Notes>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Plain</vt:lpstr>
      <vt:lpstr>Akavia 2.0</vt:lpstr>
      <vt:lpstr>Akavia  – den akademiska vägen</vt:lpstr>
      <vt:lpstr>Agenda</vt:lpstr>
      <vt:lpstr>Om Akavia</vt:lpstr>
      <vt:lpstr>PowerPoint-presentation</vt:lpstr>
      <vt:lpstr>Värderingar</vt:lpstr>
      <vt:lpstr>Organisation</vt:lpstr>
      <vt:lpstr>PowerPoint-presentation</vt:lpstr>
      <vt:lpstr>Medlemskap</vt:lpstr>
      <vt:lpstr>PowerPoint-presentation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Åsa Hafmar</dc:creator>
  <cp:lastModifiedBy>Åsa Hafmar</cp:lastModifiedBy>
  <cp:revision>7</cp:revision>
  <dcterms:created xsi:type="dcterms:W3CDTF">2025-02-03T10:19:40Z</dcterms:created>
  <dcterms:modified xsi:type="dcterms:W3CDTF">2025-03-11T13:10:31Z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